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92" r:id="rId4"/>
    <p:sldId id="258" r:id="rId5"/>
    <p:sldId id="273" r:id="rId6"/>
    <p:sldId id="259" r:id="rId7"/>
    <p:sldId id="261" r:id="rId8"/>
    <p:sldId id="262" r:id="rId9"/>
    <p:sldId id="272" r:id="rId10"/>
    <p:sldId id="264" r:id="rId11"/>
    <p:sldId id="266" r:id="rId12"/>
    <p:sldId id="267" r:id="rId13"/>
    <p:sldId id="268" r:id="rId14"/>
    <p:sldId id="269" r:id="rId15"/>
    <p:sldId id="270" r:id="rId16"/>
    <p:sldId id="274" r:id="rId17"/>
    <p:sldId id="275" r:id="rId18"/>
    <p:sldId id="278" r:id="rId19"/>
    <p:sldId id="276" r:id="rId20"/>
    <p:sldId id="279" r:id="rId21"/>
    <p:sldId id="277" r:id="rId22"/>
    <p:sldId id="280" r:id="rId23"/>
    <p:sldId id="281" r:id="rId24"/>
    <p:sldId id="282" r:id="rId25"/>
    <p:sldId id="283" r:id="rId26"/>
    <p:sldId id="284" r:id="rId27"/>
    <p:sldId id="285" r:id="rId28"/>
    <p:sldId id="286" r:id="rId29"/>
    <p:sldId id="287" r:id="rId30"/>
    <p:sldId id="288" r:id="rId31"/>
    <p:sldId id="289" r:id="rId32"/>
    <p:sldId id="290" r:id="rId33"/>
    <p:sldId id="291" r:id="rId34"/>
    <p:sldId id="294" r:id="rId35"/>
    <p:sldId id="297" r:id="rId36"/>
    <p:sldId id="295" r:id="rId37"/>
    <p:sldId id="298" r:id="rId38"/>
    <p:sldId id="299" r:id="rId39"/>
    <p:sldId id="342" r:id="rId40"/>
    <p:sldId id="343" r:id="rId41"/>
    <p:sldId id="344" r:id="rId42"/>
    <p:sldId id="303" r:id="rId43"/>
    <p:sldId id="304" r:id="rId44"/>
    <p:sldId id="305" r:id="rId45"/>
    <p:sldId id="306" r:id="rId46"/>
    <p:sldId id="309" r:id="rId47"/>
    <p:sldId id="308" r:id="rId48"/>
    <p:sldId id="310" r:id="rId49"/>
    <p:sldId id="307" r:id="rId50"/>
    <p:sldId id="311" r:id="rId51"/>
    <p:sldId id="312" r:id="rId52"/>
    <p:sldId id="313" r:id="rId53"/>
    <p:sldId id="314" r:id="rId54"/>
    <p:sldId id="315" r:id="rId55"/>
    <p:sldId id="341" r:id="rId56"/>
    <p:sldId id="340" r:id="rId57"/>
    <p:sldId id="316" r:id="rId58"/>
    <p:sldId id="319" r:id="rId59"/>
    <p:sldId id="320" r:id="rId60"/>
    <p:sldId id="321" r:id="rId61"/>
    <p:sldId id="322" r:id="rId62"/>
    <p:sldId id="339" r:id="rId63"/>
    <p:sldId id="324" r:id="rId64"/>
    <p:sldId id="325" r:id="rId65"/>
    <p:sldId id="329" r:id="rId66"/>
    <p:sldId id="326" r:id="rId67"/>
    <p:sldId id="328" r:id="rId68"/>
    <p:sldId id="330" r:id="rId69"/>
    <p:sldId id="331" r:id="rId70"/>
    <p:sldId id="327" r:id="rId71"/>
    <p:sldId id="332" r:id="rId72"/>
    <p:sldId id="333" r:id="rId73"/>
    <p:sldId id="334" r:id="rId74"/>
    <p:sldId id="335" r:id="rId75"/>
    <p:sldId id="336" r:id="rId76"/>
    <p:sldId id="337" r:id="rId77"/>
    <p:sldId id="338" r:id="rId7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6" d="100"/>
          <a:sy n="86" d="100"/>
        </p:scale>
        <p:origin x="562"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rihitha donta" userId="420b9dc0ab6db751" providerId="LiveId" clId="{EF2FF0DA-9274-4B34-AEA6-027E59B091DF}"/>
    <pc:docChg chg="undo custSel addSld delSld modSld sldOrd">
      <pc:chgData name="srihitha donta" userId="420b9dc0ab6db751" providerId="LiveId" clId="{EF2FF0DA-9274-4B34-AEA6-027E59B091DF}" dt="2023-12-20T01:24:51.866" v="1897" actId="47"/>
      <pc:docMkLst>
        <pc:docMk/>
      </pc:docMkLst>
      <pc:sldChg chg="modSp new mod">
        <pc:chgData name="srihitha donta" userId="420b9dc0ab6db751" providerId="LiveId" clId="{EF2FF0DA-9274-4B34-AEA6-027E59B091DF}" dt="2023-12-19T23:48:14.833" v="32" actId="20577"/>
        <pc:sldMkLst>
          <pc:docMk/>
          <pc:sldMk cId="13758322" sldId="276"/>
        </pc:sldMkLst>
        <pc:spChg chg="mod">
          <ac:chgData name="srihitha donta" userId="420b9dc0ab6db751" providerId="LiveId" clId="{EF2FF0DA-9274-4B34-AEA6-027E59B091DF}" dt="2023-12-19T23:48:14.833" v="32" actId="20577"/>
          <ac:spMkLst>
            <pc:docMk/>
            <pc:sldMk cId="13758322" sldId="276"/>
            <ac:spMk id="2" creationId="{47BF07E2-4AEC-3A58-3549-11C95FA01296}"/>
          </ac:spMkLst>
        </pc:spChg>
      </pc:sldChg>
      <pc:sldChg chg="addSp modSp new mod">
        <pc:chgData name="srihitha donta" userId="420b9dc0ab6db751" providerId="LiveId" clId="{EF2FF0DA-9274-4B34-AEA6-027E59B091DF}" dt="2023-12-19T23:54:35.894" v="136" actId="1076"/>
        <pc:sldMkLst>
          <pc:docMk/>
          <pc:sldMk cId="1651683889" sldId="277"/>
        </pc:sldMkLst>
        <pc:spChg chg="mod">
          <ac:chgData name="srihitha donta" userId="420b9dc0ab6db751" providerId="LiveId" clId="{EF2FF0DA-9274-4B34-AEA6-027E59B091DF}" dt="2023-12-19T23:53:14.066" v="127" actId="20577"/>
          <ac:spMkLst>
            <pc:docMk/>
            <pc:sldMk cId="1651683889" sldId="277"/>
            <ac:spMk id="2" creationId="{51C1159C-B933-EA6A-0A48-BF2FDE28BDB0}"/>
          </ac:spMkLst>
        </pc:spChg>
        <pc:spChg chg="mod">
          <ac:chgData name="srihitha donta" userId="420b9dc0ab6db751" providerId="LiveId" clId="{EF2FF0DA-9274-4B34-AEA6-027E59B091DF}" dt="2023-12-19T23:54:19.197" v="132" actId="5793"/>
          <ac:spMkLst>
            <pc:docMk/>
            <pc:sldMk cId="1651683889" sldId="277"/>
            <ac:spMk id="3" creationId="{AB5DE506-A957-2BC5-AB52-27FAC516B3A2}"/>
          </ac:spMkLst>
        </pc:spChg>
        <pc:picChg chg="add mod">
          <ac:chgData name="srihitha donta" userId="420b9dc0ab6db751" providerId="LiveId" clId="{EF2FF0DA-9274-4B34-AEA6-027E59B091DF}" dt="2023-12-19T23:54:35.894" v="136" actId="1076"/>
          <ac:picMkLst>
            <pc:docMk/>
            <pc:sldMk cId="1651683889" sldId="277"/>
            <ac:picMk id="5" creationId="{AC27C49C-A2D4-F7AB-B190-E0A0FFD6B0FA}"/>
          </ac:picMkLst>
        </pc:picChg>
      </pc:sldChg>
      <pc:sldChg chg="addSp modSp new mod">
        <pc:chgData name="srihitha donta" userId="420b9dc0ab6db751" providerId="LiveId" clId="{EF2FF0DA-9274-4B34-AEA6-027E59B091DF}" dt="2023-12-19T23:50:06.688" v="47" actId="27636"/>
        <pc:sldMkLst>
          <pc:docMk/>
          <pc:sldMk cId="3770007963" sldId="278"/>
        </pc:sldMkLst>
        <pc:spChg chg="mod">
          <ac:chgData name="srihitha donta" userId="420b9dc0ab6db751" providerId="LiveId" clId="{EF2FF0DA-9274-4B34-AEA6-027E59B091DF}" dt="2023-12-19T23:49:20.868" v="36" actId="255"/>
          <ac:spMkLst>
            <pc:docMk/>
            <pc:sldMk cId="3770007963" sldId="278"/>
            <ac:spMk id="2" creationId="{EAC443CE-5A3E-EA7F-605F-F29C7FA08CF1}"/>
          </ac:spMkLst>
        </pc:spChg>
        <pc:spChg chg="mod">
          <ac:chgData name="srihitha donta" userId="420b9dc0ab6db751" providerId="LiveId" clId="{EF2FF0DA-9274-4B34-AEA6-027E59B091DF}" dt="2023-12-19T23:50:06.688" v="47" actId="27636"/>
          <ac:spMkLst>
            <pc:docMk/>
            <pc:sldMk cId="3770007963" sldId="278"/>
            <ac:spMk id="3" creationId="{205BF11A-C73C-E0E0-E573-2FD1AFF887A5}"/>
          </ac:spMkLst>
        </pc:spChg>
        <pc:picChg chg="add mod">
          <ac:chgData name="srihitha donta" userId="420b9dc0ab6db751" providerId="LiveId" clId="{EF2FF0DA-9274-4B34-AEA6-027E59B091DF}" dt="2023-12-19T23:49:32.036" v="38" actId="1076"/>
          <ac:picMkLst>
            <pc:docMk/>
            <pc:sldMk cId="3770007963" sldId="278"/>
            <ac:picMk id="5" creationId="{60221BB7-F4D0-46DD-B607-091EEF529460}"/>
          </ac:picMkLst>
        </pc:picChg>
      </pc:sldChg>
      <pc:sldChg chg="addSp delSp modSp new mod">
        <pc:chgData name="srihitha donta" userId="420b9dc0ab6db751" providerId="LiveId" clId="{EF2FF0DA-9274-4B34-AEA6-027E59B091DF}" dt="2023-12-19T23:52:20.927" v="114" actId="27636"/>
        <pc:sldMkLst>
          <pc:docMk/>
          <pc:sldMk cId="3948381814" sldId="279"/>
        </pc:sldMkLst>
        <pc:spChg chg="mod">
          <ac:chgData name="srihitha donta" userId="420b9dc0ab6db751" providerId="LiveId" clId="{EF2FF0DA-9274-4B34-AEA6-027E59B091DF}" dt="2023-12-19T23:51:14.729" v="53" actId="113"/>
          <ac:spMkLst>
            <pc:docMk/>
            <pc:sldMk cId="3948381814" sldId="279"/>
            <ac:spMk id="2" creationId="{4DBC0510-75ED-A51A-8AEB-05D77628D91B}"/>
          </ac:spMkLst>
        </pc:spChg>
        <pc:spChg chg="mod">
          <ac:chgData name="srihitha donta" userId="420b9dc0ab6db751" providerId="LiveId" clId="{EF2FF0DA-9274-4B34-AEA6-027E59B091DF}" dt="2023-12-19T23:52:20.927" v="114" actId="27636"/>
          <ac:spMkLst>
            <pc:docMk/>
            <pc:sldMk cId="3948381814" sldId="279"/>
            <ac:spMk id="3" creationId="{472A9F20-3865-F2E9-34DC-9B781BC4D0D5}"/>
          </ac:spMkLst>
        </pc:spChg>
        <pc:spChg chg="del mod">
          <ac:chgData name="srihitha donta" userId="420b9dc0ab6db751" providerId="LiveId" clId="{EF2FF0DA-9274-4B34-AEA6-027E59B091DF}" dt="2023-12-19T23:51:39.969" v="108"/>
          <ac:spMkLst>
            <pc:docMk/>
            <pc:sldMk cId="3948381814" sldId="279"/>
            <ac:spMk id="4" creationId="{47182152-117D-0CE2-6411-DF43130A86B3}"/>
          </ac:spMkLst>
        </pc:spChg>
        <pc:picChg chg="add mod">
          <ac:chgData name="srihitha donta" userId="420b9dc0ab6db751" providerId="LiveId" clId="{EF2FF0DA-9274-4B34-AEA6-027E59B091DF}" dt="2023-12-19T23:51:39.969" v="108"/>
          <ac:picMkLst>
            <pc:docMk/>
            <pc:sldMk cId="3948381814" sldId="279"/>
            <ac:picMk id="2050" creationId="{2749F745-7355-7BBA-D76B-084B474FE927}"/>
          </ac:picMkLst>
        </pc:picChg>
      </pc:sldChg>
      <pc:sldChg chg="addSp modSp new mod">
        <pc:chgData name="srihitha donta" userId="420b9dc0ab6db751" providerId="LiveId" clId="{EF2FF0DA-9274-4B34-AEA6-027E59B091DF}" dt="2023-12-19T23:55:50.512" v="148"/>
        <pc:sldMkLst>
          <pc:docMk/>
          <pc:sldMk cId="1526323963" sldId="280"/>
        </pc:sldMkLst>
        <pc:spChg chg="mod">
          <ac:chgData name="srihitha donta" userId="420b9dc0ab6db751" providerId="LiveId" clId="{EF2FF0DA-9274-4B34-AEA6-027E59B091DF}" dt="2023-12-19T23:55:10.798" v="141" actId="20577"/>
          <ac:spMkLst>
            <pc:docMk/>
            <pc:sldMk cId="1526323963" sldId="280"/>
            <ac:spMk id="2" creationId="{CEFFF1F9-090E-2102-38BC-42910F14C3E0}"/>
          </ac:spMkLst>
        </pc:spChg>
        <pc:spChg chg="mod">
          <ac:chgData name="srihitha donta" userId="420b9dc0ab6db751" providerId="LiveId" clId="{EF2FF0DA-9274-4B34-AEA6-027E59B091DF}" dt="2023-12-19T23:55:50.512" v="148"/>
          <ac:spMkLst>
            <pc:docMk/>
            <pc:sldMk cId="1526323963" sldId="280"/>
            <ac:spMk id="3" creationId="{D33F4E2D-03BE-A76B-9AD3-D4FD821A01AF}"/>
          </ac:spMkLst>
        </pc:spChg>
        <pc:picChg chg="add mod">
          <ac:chgData name="srihitha donta" userId="420b9dc0ab6db751" providerId="LiveId" clId="{EF2FF0DA-9274-4B34-AEA6-027E59B091DF}" dt="2023-12-19T23:55:39.194" v="146" actId="1076"/>
          <ac:picMkLst>
            <pc:docMk/>
            <pc:sldMk cId="1526323963" sldId="280"/>
            <ac:picMk id="5" creationId="{8A604CA7-2F35-3301-549A-63A8E6EAE515}"/>
          </ac:picMkLst>
        </pc:picChg>
      </pc:sldChg>
      <pc:sldChg chg="addSp modSp new mod">
        <pc:chgData name="srihitha donta" userId="420b9dc0ab6db751" providerId="LiveId" clId="{EF2FF0DA-9274-4B34-AEA6-027E59B091DF}" dt="2023-12-19T23:56:52.061" v="166" actId="1076"/>
        <pc:sldMkLst>
          <pc:docMk/>
          <pc:sldMk cId="3268097089" sldId="281"/>
        </pc:sldMkLst>
        <pc:spChg chg="mod">
          <ac:chgData name="srihitha donta" userId="420b9dc0ab6db751" providerId="LiveId" clId="{EF2FF0DA-9274-4B34-AEA6-027E59B091DF}" dt="2023-12-19T23:56:24.731" v="162" actId="20577"/>
          <ac:spMkLst>
            <pc:docMk/>
            <pc:sldMk cId="3268097089" sldId="281"/>
            <ac:spMk id="2" creationId="{4B33F5DF-953D-93F1-F4C3-0F15EB35FB3B}"/>
          </ac:spMkLst>
        </pc:spChg>
        <pc:spChg chg="mod">
          <ac:chgData name="srihitha donta" userId="420b9dc0ab6db751" providerId="LiveId" clId="{EF2FF0DA-9274-4B34-AEA6-027E59B091DF}" dt="2023-12-19T23:56:36.996" v="163"/>
          <ac:spMkLst>
            <pc:docMk/>
            <pc:sldMk cId="3268097089" sldId="281"/>
            <ac:spMk id="3" creationId="{08192BB4-24B1-7B70-DC05-AA7526B43162}"/>
          </ac:spMkLst>
        </pc:spChg>
        <pc:picChg chg="add mod">
          <ac:chgData name="srihitha donta" userId="420b9dc0ab6db751" providerId="LiveId" clId="{EF2FF0DA-9274-4B34-AEA6-027E59B091DF}" dt="2023-12-19T23:56:52.061" v="166" actId="1076"/>
          <ac:picMkLst>
            <pc:docMk/>
            <pc:sldMk cId="3268097089" sldId="281"/>
            <ac:picMk id="5" creationId="{681AAECF-A9D5-8059-BF24-0BC1C1B94C71}"/>
          </ac:picMkLst>
        </pc:picChg>
      </pc:sldChg>
      <pc:sldChg chg="addSp modSp new mod">
        <pc:chgData name="srihitha donta" userId="420b9dc0ab6db751" providerId="LiveId" clId="{EF2FF0DA-9274-4B34-AEA6-027E59B091DF}" dt="2023-12-19T23:59:39.812" v="199" actId="20577"/>
        <pc:sldMkLst>
          <pc:docMk/>
          <pc:sldMk cId="2582921255" sldId="282"/>
        </pc:sldMkLst>
        <pc:spChg chg="mod">
          <ac:chgData name="srihitha donta" userId="420b9dc0ab6db751" providerId="LiveId" clId="{EF2FF0DA-9274-4B34-AEA6-027E59B091DF}" dt="2023-12-19T23:59:39.812" v="199" actId="20577"/>
          <ac:spMkLst>
            <pc:docMk/>
            <pc:sldMk cId="2582921255" sldId="282"/>
            <ac:spMk id="2" creationId="{72AA6A37-575F-8DD9-65C8-609A975906A6}"/>
          </ac:spMkLst>
        </pc:spChg>
        <pc:spChg chg="mod">
          <ac:chgData name="srihitha donta" userId="420b9dc0ab6db751" providerId="LiveId" clId="{EF2FF0DA-9274-4B34-AEA6-027E59B091DF}" dt="2023-12-19T23:58:12.226" v="181" actId="21"/>
          <ac:spMkLst>
            <pc:docMk/>
            <pc:sldMk cId="2582921255" sldId="282"/>
            <ac:spMk id="3" creationId="{58DC870B-9DDF-9E2C-1647-2E2588455E99}"/>
          </ac:spMkLst>
        </pc:spChg>
        <pc:spChg chg="mod">
          <ac:chgData name="srihitha donta" userId="420b9dc0ab6db751" providerId="LiveId" clId="{EF2FF0DA-9274-4B34-AEA6-027E59B091DF}" dt="2023-12-19T23:58:13.203" v="182"/>
          <ac:spMkLst>
            <pc:docMk/>
            <pc:sldMk cId="2582921255" sldId="282"/>
            <ac:spMk id="4" creationId="{CA3A792B-921A-76BD-68D0-AA581E3B03B6}"/>
          </ac:spMkLst>
        </pc:spChg>
        <pc:picChg chg="add mod">
          <ac:chgData name="srihitha donta" userId="420b9dc0ab6db751" providerId="LiveId" clId="{EF2FF0DA-9274-4B34-AEA6-027E59B091DF}" dt="2023-12-19T23:58:14.238" v="183" actId="1076"/>
          <ac:picMkLst>
            <pc:docMk/>
            <pc:sldMk cId="2582921255" sldId="282"/>
            <ac:picMk id="5" creationId="{B7F0FE9F-B12B-9099-BE53-3DE088CBC0CB}"/>
          </ac:picMkLst>
        </pc:picChg>
      </pc:sldChg>
      <pc:sldChg chg="addSp modSp new mod">
        <pc:chgData name="srihitha donta" userId="420b9dc0ab6db751" providerId="LiveId" clId="{EF2FF0DA-9274-4B34-AEA6-027E59B091DF}" dt="2023-12-20T00:00:16.810" v="204" actId="14100"/>
        <pc:sldMkLst>
          <pc:docMk/>
          <pc:sldMk cId="2817710177" sldId="283"/>
        </pc:sldMkLst>
        <pc:spChg chg="mod">
          <ac:chgData name="srihitha donta" userId="420b9dc0ab6db751" providerId="LiveId" clId="{EF2FF0DA-9274-4B34-AEA6-027E59B091DF}" dt="2023-12-19T23:59:46.771" v="200" actId="20577"/>
          <ac:spMkLst>
            <pc:docMk/>
            <pc:sldMk cId="2817710177" sldId="283"/>
            <ac:spMk id="2" creationId="{429EAC46-623E-E13E-7A53-260570DA2C27}"/>
          </ac:spMkLst>
        </pc:spChg>
        <pc:spChg chg="mod">
          <ac:chgData name="srihitha donta" userId="420b9dc0ab6db751" providerId="LiveId" clId="{EF2FF0DA-9274-4B34-AEA6-027E59B091DF}" dt="2023-12-20T00:00:03.814" v="201"/>
          <ac:spMkLst>
            <pc:docMk/>
            <pc:sldMk cId="2817710177" sldId="283"/>
            <ac:spMk id="3" creationId="{37FADD71-5BE1-C462-2E3E-B4698E82B65E}"/>
          </ac:spMkLst>
        </pc:spChg>
        <pc:picChg chg="add mod">
          <ac:chgData name="srihitha donta" userId="420b9dc0ab6db751" providerId="LiveId" clId="{EF2FF0DA-9274-4B34-AEA6-027E59B091DF}" dt="2023-12-20T00:00:16.810" v="204" actId="14100"/>
          <ac:picMkLst>
            <pc:docMk/>
            <pc:sldMk cId="2817710177" sldId="283"/>
            <ac:picMk id="5" creationId="{F37A57C8-0CE5-73FC-05D2-2AADCEF0AF46}"/>
          </ac:picMkLst>
        </pc:picChg>
      </pc:sldChg>
      <pc:sldChg chg="addSp modSp new mod">
        <pc:chgData name="srihitha donta" userId="420b9dc0ab6db751" providerId="LiveId" clId="{EF2FF0DA-9274-4B34-AEA6-027E59B091DF}" dt="2023-12-20T00:02:03.940" v="208" actId="14100"/>
        <pc:sldMkLst>
          <pc:docMk/>
          <pc:sldMk cId="1514142125" sldId="284"/>
        </pc:sldMkLst>
        <pc:spChg chg="mod">
          <ac:chgData name="srihitha donta" userId="420b9dc0ab6db751" providerId="LiveId" clId="{EF2FF0DA-9274-4B34-AEA6-027E59B091DF}" dt="2023-12-19T23:59:22.715" v="194" actId="20577"/>
          <ac:spMkLst>
            <pc:docMk/>
            <pc:sldMk cId="1514142125" sldId="284"/>
            <ac:spMk id="2" creationId="{A57B1033-44ED-BCFF-163B-3B9C8D7A31E3}"/>
          </ac:spMkLst>
        </pc:spChg>
        <pc:spChg chg="mod">
          <ac:chgData name="srihitha donta" userId="420b9dc0ab6db751" providerId="LiveId" clId="{EF2FF0DA-9274-4B34-AEA6-027E59B091DF}" dt="2023-12-20T00:01:48.423" v="205"/>
          <ac:spMkLst>
            <pc:docMk/>
            <pc:sldMk cId="1514142125" sldId="284"/>
            <ac:spMk id="3" creationId="{2D29D711-2B2E-F456-7752-91AAEA1F281B}"/>
          </ac:spMkLst>
        </pc:spChg>
        <pc:picChg chg="add mod">
          <ac:chgData name="srihitha donta" userId="420b9dc0ab6db751" providerId="LiveId" clId="{EF2FF0DA-9274-4B34-AEA6-027E59B091DF}" dt="2023-12-20T00:02:03.940" v="208" actId="14100"/>
          <ac:picMkLst>
            <pc:docMk/>
            <pc:sldMk cId="1514142125" sldId="284"/>
            <ac:picMk id="5" creationId="{489C89A2-DFA1-C3DE-3955-7B135AF34BCC}"/>
          </ac:picMkLst>
        </pc:picChg>
      </pc:sldChg>
      <pc:sldChg chg="addSp modSp new mod">
        <pc:chgData name="srihitha donta" userId="420b9dc0ab6db751" providerId="LiveId" clId="{EF2FF0DA-9274-4B34-AEA6-027E59B091DF}" dt="2023-12-20T00:02:55.842" v="217" actId="1076"/>
        <pc:sldMkLst>
          <pc:docMk/>
          <pc:sldMk cId="1111535504" sldId="285"/>
        </pc:sldMkLst>
        <pc:spChg chg="mod">
          <ac:chgData name="srihitha donta" userId="420b9dc0ab6db751" providerId="LiveId" clId="{EF2FF0DA-9274-4B34-AEA6-027E59B091DF}" dt="2023-12-20T00:02:26.309" v="211"/>
          <ac:spMkLst>
            <pc:docMk/>
            <pc:sldMk cId="1111535504" sldId="285"/>
            <ac:spMk id="2" creationId="{342C433F-765D-667B-31C1-91C0C1E12C71}"/>
          </ac:spMkLst>
        </pc:spChg>
        <pc:spChg chg="mod">
          <ac:chgData name="srihitha donta" userId="420b9dc0ab6db751" providerId="LiveId" clId="{EF2FF0DA-9274-4B34-AEA6-027E59B091DF}" dt="2023-12-20T00:02:38.358" v="213" actId="27636"/>
          <ac:spMkLst>
            <pc:docMk/>
            <pc:sldMk cId="1111535504" sldId="285"/>
            <ac:spMk id="3" creationId="{99F8DD30-0B23-4ADE-A112-CC5FFD263BBE}"/>
          </ac:spMkLst>
        </pc:spChg>
        <pc:picChg chg="add mod">
          <ac:chgData name="srihitha donta" userId="420b9dc0ab6db751" providerId="LiveId" clId="{EF2FF0DA-9274-4B34-AEA6-027E59B091DF}" dt="2023-12-20T00:02:55.842" v="217" actId="1076"/>
          <ac:picMkLst>
            <pc:docMk/>
            <pc:sldMk cId="1111535504" sldId="285"/>
            <ac:picMk id="5" creationId="{5B968523-BF66-0776-81E4-E549700D47FB}"/>
          </ac:picMkLst>
        </pc:picChg>
      </pc:sldChg>
      <pc:sldChg chg="addSp modSp new mod">
        <pc:chgData name="srihitha donta" userId="420b9dc0ab6db751" providerId="LiveId" clId="{EF2FF0DA-9274-4B34-AEA6-027E59B091DF}" dt="2023-12-20T00:03:36.114" v="222" actId="14100"/>
        <pc:sldMkLst>
          <pc:docMk/>
          <pc:sldMk cId="3200831716" sldId="286"/>
        </pc:sldMkLst>
        <pc:spChg chg="mod">
          <ac:chgData name="srihitha donta" userId="420b9dc0ab6db751" providerId="LiveId" clId="{EF2FF0DA-9274-4B34-AEA6-027E59B091DF}" dt="2023-12-20T00:03:11.906" v="218"/>
          <ac:spMkLst>
            <pc:docMk/>
            <pc:sldMk cId="3200831716" sldId="286"/>
            <ac:spMk id="2" creationId="{494E1FFB-7998-41FE-4B6E-C1CC4F74FCD9}"/>
          </ac:spMkLst>
        </pc:spChg>
        <pc:spChg chg="mod">
          <ac:chgData name="srihitha donta" userId="420b9dc0ab6db751" providerId="LiveId" clId="{EF2FF0DA-9274-4B34-AEA6-027E59B091DF}" dt="2023-12-20T00:03:23.604" v="219"/>
          <ac:spMkLst>
            <pc:docMk/>
            <pc:sldMk cId="3200831716" sldId="286"/>
            <ac:spMk id="3" creationId="{0532806C-EE81-B784-1C06-381BB27EAC1F}"/>
          </ac:spMkLst>
        </pc:spChg>
        <pc:picChg chg="add mod">
          <ac:chgData name="srihitha donta" userId="420b9dc0ab6db751" providerId="LiveId" clId="{EF2FF0DA-9274-4B34-AEA6-027E59B091DF}" dt="2023-12-20T00:03:36.114" v="222" actId="14100"/>
          <ac:picMkLst>
            <pc:docMk/>
            <pc:sldMk cId="3200831716" sldId="286"/>
            <ac:picMk id="5" creationId="{5B78A882-0282-3913-CE5D-CD2EDF61A1C0}"/>
          </ac:picMkLst>
        </pc:picChg>
      </pc:sldChg>
      <pc:sldChg chg="addSp modSp new mod">
        <pc:chgData name="srihitha donta" userId="420b9dc0ab6db751" providerId="LiveId" clId="{EF2FF0DA-9274-4B34-AEA6-027E59B091DF}" dt="2023-12-20T00:05:22.077" v="335" actId="14100"/>
        <pc:sldMkLst>
          <pc:docMk/>
          <pc:sldMk cId="3833318492" sldId="287"/>
        </pc:sldMkLst>
        <pc:spChg chg="mod">
          <ac:chgData name="srihitha donta" userId="420b9dc0ab6db751" providerId="LiveId" clId="{EF2FF0DA-9274-4B34-AEA6-027E59B091DF}" dt="2023-12-20T00:04:58.167" v="330" actId="20577"/>
          <ac:spMkLst>
            <pc:docMk/>
            <pc:sldMk cId="3833318492" sldId="287"/>
            <ac:spMk id="2" creationId="{D2285D89-D28D-F738-76F8-85C505043922}"/>
          </ac:spMkLst>
        </pc:spChg>
        <pc:spChg chg="mod">
          <ac:chgData name="srihitha donta" userId="420b9dc0ab6db751" providerId="LiveId" clId="{EF2FF0DA-9274-4B34-AEA6-027E59B091DF}" dt="2023-12-20T00:05:08.114" v="331"/>
          <ac:spMkLst>
            <pc:docMk/>
            <pc:sldMk cId="3833318492" sldId="287"/>
            <ac:spMk id="3" creationId="{F0E5F8C2-0A31-196D-3C32-7C2EF305667C}"/>
          </ac:spMkLst>
        </pc:spChg>
        <pc:picChg chg="add mod">
          <ac:chgData name="srihitha donta" userId="420b9dc0ab6db751" providerId="LiveId" clId="{EF2FF0DA-9274-4B34-AEA6-027E59B091DF}" dt="2023-12-20T00:05:22.077" v="335" actId="14100"/>
          <ac:picMkLst>
            <pc:docMk/>
            <pc:sldMk cId="3833318492" sldId="287"/>
            <ac:picMk id="5" creationId="{E9053A51-9E68-91B9-8E40-9B6CD413234B}"/>
          </ac:picMkLst>
        </pc:picChg>
      </pc:sldChg>
      <pc:sldChg chg="addSp modSp new mod">
        <pc:chgData name="srihitha donta" userId="420b9dc0ab6db751" providerId="LiveId" clId="{EF2FF0DA-9274-4B34-AEA6-027E59B091DF}" dt="2023-12-20T00:07:18.134" v="370" actId="14100"/>
        <pc:sldMkLst>
          <pc:docMk/>
          <pc:sldMk cId="2942397501" sldId="288"/>
        </pc:sldMkLst>
        <pc:spChg chg="mod">
          <ac:chgData name="srihitha donta" userId="420b9dc0ab6db751" providerId="LiveId" clId="{EF2FF0DA-9274-4B34-AEA6-027E59B091DF}" dt="2023-12-20T00:06:07.146" v="350" actId="20577"/>
          <ac:spMkLst>
            <pc:docMk/>
            <pc:sldMk cId="2942397501" sldId="288"/>
            <ac:spMk id="2" creationId="{343BC5F7-5D1D-9F4C-3A67-B26DC288A510}"/>
          </ac:spMkLst>
        </pc:spChg>
        <pc:spChg chg="mod">
          <ac:chgData name="srihitha donta" userId="420b9dc0ab6db751" providerId="LiveId" clId="{EF2FF0DA-9274-4B34-AEA6-027E59B091DF}" dt="2023-12-20T00:06:55.493" v="367" actId="255"/>
          <ac:spMkLst>
            <pc:docMk/>
            <pc:sldMk cId="2942397501" sldId="288"/>
            <ac:spMk id="3" creationId="{61BCE51F-DBE5-1C9F-9D39-A30B3326583B}"/>
          </ac:spMkLst>
        </pc:spChg>
        <pc:picChg chg="add mod">
          <ac:chgData name="srihitha donta" userId="420b9dc0ab6db751" providerId="LiveId" clId="{EF2FF0DA-9274-4B34-AEA6-027E59B091DF}" dt="2023-12-20T00:07:18.134" v="370" actId="14100"/>
          <ac:picMkLst>
            <pc:docMk/>
            <pc:sldMk cId="2942397501" sldId="288"/>
            <ac:picMk id="5" creationId="{879AA8E9-2A61-FAC6-40F1-E03186FBCA7A}"/>
          </ac:picMkLst>
        </pc:picChg>
      </pc:sldChg>
      <pc:sldChg chg="addSp modSp new mod">
        <pc:chgData name="srihitha donta" userId="420b9dc0ab6db751" providerId="LiveId" clId="{EF2FF0DA-9274-4B34-AEA6-027E59B091DF}" dt="2023-12-20T00:09:24.951" v="547" actId="20577"/>
        <pc:sldMkLst>
          <pc:docMk/>
          <pc:sldMk cId="1668871921" sldId="289"/>
        </pc:sldMkLst>
        <pc:spChg chg="mod">
          <ac:chgData name="srihitha donta" userId="420b9dc0ab6db751" providerId="LiveId" clId="{EF2FF0DA-9274-4B34-AEA6-027E59B091DF}" dt="2023-12-20T00:09:24.951" v="547" actId="20577"/>
          <ac:spMkLst>
            <pc:docMk/>
            <pc:sldMk cId="1668871921" sldId="289"/>
            <ac:spMk id="2" creationId="{305B3F58-D465-9725-6BE7-BFDE38358718}"/>
          </ac:spMkLst>
        </pc:spChg>
        <pc:spChg chg="mod">
          <ac:chgData name="srihitha donta" userId="420b9dc0ab6db751" providerId="LiveId" clId="{EF2FF0DA-9274-4B34-AEA6-027E59B091DF}" dt="2023-12-20T00:07:38.211" v="373" actId="27636"/>
          <ac:spMkLst>
            <pc:docMk/>
            <pc:sldMk cId="1668871921" sldId="289"/>
            <ac:spMk id="3" creationId="{92944D35-B664-84BE-5835-2137F6AECA40}"/>
          </ac:spMkLst>
        </pc:spChg>
        <pc:picChg chg="add mod">
          <ac:chgData name="srihitha donta" userId="420b9dc0ab6db751" providerId="LiveId" clId="{EF2FF0DA-9274-4B34-AEA6-027E59B091DF}" dt="2023-12-20T00:07:55.712" v="376" actId="14100"/>
          <ac:picMkLst>
            <pc:docMk/>
            <pc:sldMk cId="1668871921" sldId="289"/>
            <ac:picMk id="5" creationId="{B4DDD375-55B0-D2F0-9F21-F27DCE244D80}"/>
          </ac:picMkLst>
        </pc:picChg>
      </pc:sldChg>
      <pc:sldChg chg="modSp new mod">
        <pc:chgData name="srihitha donta" userId="420b9dc0ab6db751" providerId="LiveId" clId="{EF2FF0DA-9274-4B34-AEA6-027E59B091DF}" dt="2023-12-20T00:09:50.033" v="574" actId="20577"/>
        <pc:sldMkLst>
          <pc:docMk/>
          <pc:sldMk cId="96332386" sldId="290"/>
        </pc:sldMkLst>
        <pc:spChg chg="mod">
          <ac:chgData name="srihitha donta" userId="420b9dc0ab6db751" providerId="LiveId" clId="{EF2FF0DA-9274-4B34-AEA6-027E59B091DF}" dt="2023-12-20T00:09:50.033" v="574" actId="20577"/>
          <ac:spMkLst>
            <pc:docMk/>
            <pc:sldMk cId="96332386" sldId="290"/>
            <ac:spMk id="2" creationId="{FBDB57E6-7FBA-3592-03CD-338481FAEA64}"/>
          </ac:spMkLst>
        </pc:spChg>
      </pc:sldChg>
      <pc:sldChg chg="addSp delSp modSp new mod">
        <pc:chgData name="srihitha donta" userId="420b9dc0ab6db751" providerId="LiveId" clId="{EF2FF0DA-9274-4B34-AEA6-027E59B091DF}" dt="2023-12-20T00:13:19.729" v="633"/>
        <pc:sldMkLst>
          <pc:docMk/>
          <pc:sldMk cId="2798035059" sldId="291"/>
        </pc:sldMkLst>
        <pc:spChg chg="mod">
          <ac:chgData name="srihitha donta" userId="420b9dc0ab6db751" providerId="LiveId" clId="{EF2FF0DA-9274-4B34-AEA6-027E59B091DF}" dt="2023-12-20T00:12:57.670" v="631" actId="20577"/>
          <ac:spMkLst>
            <pc:docMk/>
            <pc:sldMk cId="2798035059" sldId="291"/>
            <ac:spMk id="2" creationId="{50D5A169-4DCE-CB18-FB22-3E263A6E6A35}"/>
          </ac:spMkLst>
        </pc:spChg>
        <pc:spChg chg="mod">
          <ac:chgData name="srihitha donta" userId="420b9dc0ab6db751" providerId="LiveId" clId="{EF2FF0DA-9274-4B34-AEA6-027E59B091DF}" dt="2023-12-20T00:13:03.488" v="632" actId="207"/>
          <ac:spMkLst>
            <pc:docMk/>
            <pc:sldMk cId="2798035059" sldId="291"/>
            <ac:spMk id="3" creationId="{D7E10CD4-29EC-55A9-7DFD-7CBD4FA1F91F}"/>
          </ac:spMkLst>
        </pc:spChg>
        <pc:spChg chg="del">
          <ac:chgData name="srihitha donta" userId="420b9dc0ab6db751" providerId="LiveId" clId="{EF2FF0DA-9274-4B34-AEA6-027E59B091DF}" dt="2023-12-20T00:13:19.729" v="633"/>
          <ac:spMkLst>
            <pc:docMk/>
            <pc:sldMk cId="2798035059" sldId="291"/>
            <ac:spMk id="4" creationId="{7780B422-AFAB-3828-D08B-318CE2268690}"/>
          </ac:spMkLst>
        </pc:spChg>
        <pc:picChg chg="add mod">
          <ac:chgData name="srihitha donta" userId="420b9dc0ab6db751" providerId="LiveId" clId="{EF2FF0DA-9274-4B34-AEA6-027E59B091DF}" dt="2023-12-20T00:13:19.729" v="633"/>
          <ac:picMkLst>
            <pc:docMk/>
            <pc:sldMk cId="2798035059" sldId="291"/>
            <ac:picMk id="3074" creationId="{9A4CF10D-2644-C724-97E0-78D86FF0EAFF}"/>
          </ac:picMkLst>
        </pc:picChg>
      </pc:sldChg>
      <pc:sldChg chg="modSp new mod">
        <pc:chgData name="srihitha donta" userId="420b9dc0ab6db751" providerId="LiveId" clId="{EF2FF0DA-9274-4B34-AEA6-027E59B091DF}" dt="2023-12-20T00:10:15.983" v="601" actId="20577"/>
        <pc:sldMkLst>
          <pc:docMk/>
          <pc:sldMk cId="2847061858" sldId="292"/>
        </pc:sldMkLst>
        <pc:spChg chg="mod">
          <ac:chgData name="srihitha donta" userId="420b9dc0ab6db751" providerId="LiveId" clId="{EF2FF0DA-9274-4B34-AEA6-027E59B091DF}" dt="2023-12-20T00:10:15.983" v="601" actId="20577"/>
          <ac:spMkLst>
            <pc:docMk/>
            <pc:sldMk cId="2847061858" sldId="292"/>
            <ac:spMk id="2" creationId="{C2D4E137-6530-545E-85C7-50E6B1A7EF23}"/>
          </ac:spMkLst>
        </pc:spChg>
      </pc:sldChg>
      <pc:sldChg chg="addSp delSp new del mod">
        <pc:chgData name="srihitha donta" userId="420b9dc0ab6db751" providerId="LiveId" clId="{EF2FF0DA-9274-4B34-AEA6-027E59B091DF}" dt="2023-12-20T00:13:58.495" v="638" actId="47"/>
        <pc:sldMkLst>
          <pc:docMk/>
          <pc:sldMk cId="2942046059" sldId="293"/>
        </pc:sldMkLst>
        <pc:spChg chg="add del">
          <ac:chgData name="srihitha donta" userId="420b9dc0ab6db751" providerId="LiveId" clId="{EF2FF0DA-9274-4B34-AEA6-027E59B091DF}" dt="2023-12-20T00:13:50.942" v="636" actId="22"/>
          <ac:spMkLst>
            <pc:docMk/>
            <pc:sldMk cId="2942046059" sldId="293"/>
            <ac:spMk id="3" creationId="{35FC84E9-1EB1-5D8D-512A-55C7EF0C5454}"/>
          </ac:spMkLst>
        </pc:spChg>
      </pc:sldChg>
      <pc:sldChg chg="modSp new mod">
        <pc:chgData name="srihitha donta" userId="420b9dc0ab6db751" providerId="LiveId" clId="{EF2FF0DA-9274-4B34-AEA6-027E59B091DF}" dt="2023-12-20T00:15:23.849" v="682" actId="27636"/>
        <pc:sldMkLst>
          <pc:docMk/>
          <pc:sldMk cId="2870437830" sldId="294"/>
        </pc:sldMkLst>
        <pc:spChg chg="mod">
          <ac:chgData name="srihitha donta" userId="420b9dc0ab6db751" providerId="LiveId" clId="{EF2FF0DA-9274-4B34-AEA6-027E59B091DF}" dt="2023-12-20T00:14:08.213" v="649" actId="5793"/>
          <ac:spMkLst>
            <pc:docMk/>
            <pc:sldMk cId="2870437830" sldId="294"/>
            <ac:spMk id="2" creationId="{FD2C5851-4084-2DED-99D0-A294CA4D9E62}"/>
          </ac:spMkLst>
        </pc:spChg>
        <pc:spChg chg="mod">
          <ac:chgData name="srihitha donta" userId="420b9dc0ab6db751" providerId="LiveId" clId="{EF2FF0DA-9274-4B34-AEA6-027E59B091DF}" dt="2023-12-20T00:15:23.849" v="682" actId="27636"/>
          <ac:spMkLst>
            <pc:docMk/>
            <pc:sldMk cId="2870437830" sldId="294"/>
            <ac:spMk id="3" creationId="{49F99AF9-51F5-3423-7E45-3CB2BE83A996}"/>
          </ac:spMkLst>
        </pc:spChg>
      </pc:sldChg>
      <pc:sldChg chg="new del">
        <pc:chgData name="srihitha donta" userId="420b9dc0ab6db751" providerId="LiveId" clId="{EF2FF0DA-9274-4B34-AEA6-027E59B091DF}" dt="2023-12-20T00:16:10.467" v="684" actId="47"/>
        <pc:sldMkLst>
          <pc:docMk/>
          <pc:sldMk cId="1238299966" sldId="295"/>
        </pc:sldMkLst>
      </pc:sldChg>
      <pc:sldChg chg="addSp modSp new mod">
        <pc:chgData name="srihitha donta" userId="420b9dc0ab6db751" providerId="LiveId" clId="{EF2FF0DA-9274-4B34-AEA6-027E59B091DF}" dt="2023-12-20T00:21:00.514" v="838" actId="1076"/>
        <pc:sldMkLst>
          <pc:docMk/>
          <pc:sldMk cId="1804911485" sldId="295"/>
        </pc:sldMkLst>
        <pc:spChg chg="mod">
          <ac:chgData name="srihitha donta" userId="420b9dc0ab6db751" providerId="LiveId" clId="{EF2FF0DA-9274-4B34-AEA6-027E59B091DF}" dt="2023-12-20T00:17:18.674" v="722" actId="20577"/>
          <ac:spMkLst>
            <pc:docMk/>
            <pc:sldMk cId="1804911485" sldId="295"/>
            <ac:spMk id="2" creationId="{96821EF8-84B0-D53F-81F2-A2A73DA024EC}"/>
          </ac:spMkLst>
        </pc:spChg>
        <pc:spChg chg="mod">
          <ac:chgData name="srihitha donta" userId="420b9dc0ab6db751" providerId="LiveId" clId="{EF2FF0DA-9274-4B34-AEA6-027E59B091DF}" dt="2023-12-20T00:20:41.557" v="837"/>
          <ac:spMkLst>
            <pc:docMk/>
            <pc:sldMk cId="1804911485" sldId="295"/>
            <ac:spMk id="3" creationId="{B818F6F9-BDB9-A3C6-16D8-98552612A046}"/>
          </ac:spMkLst>
        </pc:spChg>
        <pc:spChg chg="add mod">
          <ac:chgData name="srihitha donta" userId="420b9dc0ab6db751" providerId="LiveId" clId="{EF2FF0DA-9274-4B34-AEA6-027E59B091DF}" dt="2023-12-20T00:16:28.312" v="686"/>
          <ac:spMkLst>
            <pc:docMk/>
            <pc:sldMk cId="1804911485" sldId="295"/>
            <ac:spMk id="6" creationId="{98D96AA0-149D-FC15-CE9B-B048AD2962F8}"/>
          </ac:spMkLst>
        </pc:spChg>
        <pc:spChg chg="add mod">
          <ac:chgData name="srihitha donta" userId="420b9dc0ab6db751" providerId="LiveId" clId="{EF2FF0DA-9274-4B34-AEA6-027E59B091DF}" dt="2023-12-20T00:16:28.312" v="686"/>
          <ac:spMkLst>
            <pc:docMk/>
            <pc:sldMk cId="1804911485" sldId="295"/>
            <ac:spMk id="7" creationId="{4DEFAAF8-F39B-6D4B-1B36-D70E75EFD88D}"/>
          </ac:spMkLst>
        </pc:spChg>
        <pc:spChg chg="add mod">
          <ac:chgData name="srihitha donta" userId="420b9dc0ab6db751" providerId="LiveId" clId="{EF2FF0DA-9274-4B34-AEA6-027E59B091DF}" dt="2023-12-20T00:16:28.312" v="686"/>
          <ac:spMkLst>
            <pc:docMk/>
            <pc:sldMk cId="1804911485" sldId="295"/>
            <ac:spMk id="8" creationId="{99C57BC6-0F08-46D2-E40B-E8513F712393}"/>
          </ac:spMkLst>
        </pc:spChg>
        <pc:spChg chg="add mod">
          <ac:chgData name="srihitha donta" userId="420b9dc0ab6db751" providerId="LiveId" clId="{EF2FF0DA-9274-4B34-AEA6-027E59B091DF}" dt="2023-12-20T00:16:28.312" v="686"/>
          <ac:spMkLst>
            <pc:docMk/>
            <pc:sldMk cId="1804911485" sldId="295"/>
            <ac:spMk id="9" creationId="{EB7C8408-6F3E-4842-E1CB-5AE1A1734653}"/>
          </ac:spMkLst>
        </pc:spChg>
        <pc:spChg chg="add mod">
          <ac:chgData name="srihitha donta" userId="420b9dc0ab6db751" providerId="LiveId" clId="{EF2FF0DA-9274-4B34-AEA6-027E59B091DF}" dt="2023-12-20T00:16:28.312" v="686"/>
          <ac:spMkLst>
            <pc:docMk/>
            <pc:sldMk cId="1804911485" sldId="295"/>
            <ac:spMk id="10" creationId="{21E0DF7C-A33E-A2F5-FE1B-FE29E97ADDEC}"/>
          </ac:spMkLst>
        </pc:spChg>
        <pc:spChg chg="add mod">
          <ac:chgData name="srihitha donta" userId="420b9dc0ab6db751" providerId="LiveId" clId="{EF2FF0DA-9274-4B34-AEA6-027E59B091DF}" dt="2023-12-20T00:16:28.312" v="686"/>
          <ac:spMkLst>
            <pc:docMk/>
            <pc:sldMk cId="1804911485" sldId="295"/>
            <ac:spMk id="11" creationId="{97CDC89A-8582-8974-6F9B-EF80061E0EFD}"/>
          </ac:spMkLst>
        </pc:spChg>
        <pc:spChg chg="add mod">
          <ac:chgData name="srihitha donta" userId="420b9dc0ab6db751" providerId="LiveId" clId="{EF2FF0DA-9274-4B34-AEA6-027E59B091DF}" dt="2023-12-20T00:16:28.312" v="686"/>
          <ac:spMkLst>
            <pc:docMk/>
            <pc:sldMk cId="1804911485" sldId="295"/>
            <ac:spMk id="12" creationId="{F30052DB-356E-0B32-5672-372782EDCEB6}"/>
          </ac:spMkLst>
        </pc:spChg>
        <pc:spChg chg="add mod">
          <ac:chgData name="srihitha donta" userId="420b9dc0ab6db751" providerId="LiveId" clId="{EF2FF0DA-9274-4B34-AEA6-027E59B091DF}" dt="2023-12-20T00:16:28.312" v="686"/>
          <ac:spMkLst>
            <pc:docMk/>
            <pc:sldMk cId="1804911485" sldId="295"/>
            <ac:spMk id="13" creationId="{2B69F423-C2DE-BEDA-0785-CACEA5239494}"/>
          </ac:spMkLst>
        </pc:spChg>
        <pc:spChg chg="add mod">
          <ac:chgData name="srihitha donta" userId="420b9dc0ab6db751" providerId="LiveId" clId="{EF2FF0DA-9274-4B34-AEA6-027E59B091DF}" dt="2023-12-20T00:16:28.312" v="686"/>
          <ac:spMkLst>
            <pc:docMk/>
            <pc:sldMk cId="1804911485" sldId="295"/>
            <ac:spMk id="14" creationId="{6750A9E6-1873-BD63-6EF9-A13175006B65}"/>
          </ac:spMkLst>
        </pc:spChg>
        <pc:spChg chg="add mod">
          <ac:chgData name="srihitha donta" userId="420b9dc0ab6db751" providerId="LiveId" clId="{EF2FF0DA-9274-4B34-AEA6-027E59B091DF}" dt="2023-12-20T00:16:28.312" v="686"/>
          <ac:spMkLst>
            <pc:docMk/>
            <pc:sldMk cId="1804911485" sldId="295"/>
            <ac:spMk id="15" creationId="{C3B876A9-6E71-F052-6C49-A32D01BA47B7}"/>
          </ac:spMkLst>
        </pc:spChg>
        <pc:spChg chg="add mod">
          <ac:chgData name="srihitha donta" userId="420b9dc0ab6db751" providerId="LiveId" clId="{EF2FF0DA-9274-4B34-AEA6-027E59B091DF}" dt="2023-12-20T00:16:28.312" v="686"/>
          <ac:spMkLst>
            <pc:docMk/>
            <pc:sldMk cId="1804911485" sldId="295"/>
            <ac:spMk id="16" creationId="{ECACBE4F-BA4A-A074-B454-8987BEA904C6}"/>
          </ac:spMkLst>
        </pc:spChg>
        <pc:spChg chg="add mod">
          <ac:chgData name="srihitha donta" userId="420b9dc0ab6db751" providerId="LiveId" clId="{EF2FF0DA-9274-4B34-AEA6-027E59B091DF}" dt="2023-12-20T00:16:28.312" v="686"/>
          <ac:spMkLst>
            <pc:docMk/>
            <pc:sldMk cId="1804911485" sldId="295"/>
            <ac:spMk id="17" creationId="{C88ECF3D-5A07-40F9-7110-AC7DAE0634F2}"/>
          </ac:spMkLst>
        </pc:spChg>
        <pc:spChg chg="add mod">
          <ac:chgData name="srihitha donta" userId="420b9dc0ab6db751" providerId="LiveId" clId="{EF2FF0DA-9274-4B34-AEA6-027E59B091DF}" dt="2023-12-20T00:16:28.312" v="686"/>
          <ac:spMkLst>
            <pc:docMk/>
            <pc:sldMk cId="1804911485" sldId="295"/>
            <ac:spMk id="18" creationId="{BDBD2ECC-F1B0-83CB-F9E9-259AEC178429}"/>
          </ac:spMkLst>
        </pc:spChg>
        <pc:spChg chg="add mod">
          <ac:chgData name="srihitha donta" userId="420b9dc0ab6db751" providerId="LiveId" clId="{EF2FF0DA-9274-4B34-AEA6-027E59B091DF}" dt="2023-12-20T00:16:28.312" v="686"/>
          <ac:spMkLst>
            <pc:docMk/>
            <pc:sldMk cId="1804911485" sldId="295"/>
            <ac:spMk id="19" creationId="{0CDAAE92-C39D-942B-7CC0-E94F6A842256}"/>
          </ac:spMkLst>
        </pc:spChg>
        <pc:spChg chg="add mod">
          <ac:chgData name="srihitha donta" userId="420b9dc0ab6db751" providerId="LiveId" clId="{EF2FF0DA-9274-4B34-AEA6-027E59B091DF}" dt="2023-12-20T00:16:28.312" v="686"/>
          <ac:spMkLst>
            <pc:docMk/>
            <pc:sldMk cId="1804911485" sldId="295"/>
            <ac:spMk id="20" creationId="{33142234-9ACA-EC27-0AA5-2A42CF4B17F8}"/>
          </ac:spMkLst>
        </pc:spChg>
        <pc:spChg chg="add mod">
          <ac:chgData name="srihitha donta" userId="420b9dc0ab6db751" providerId="LiveId" clId="{EF2FF0DA-9274-4B34-AEA6-027E59B091DF}" dt="2023-12-20T00:16:28.312" v="686"/>
          <ac:spMkLst>
            <pc:docMk/>
            <pc:sldMk cId="1804911485" sldId="295"/>
            <ac:spMk id="21" creationId="{F2D509ED-88F6-A768-1201-77A74B1B0D92}"/>
          </ac:spMkLst>
        </pc:spChg>
        <pc:spChg chg="add mod">
          <ac:chgData name="srihitha donta" userId="420b9dc0ab6db751" providerId="LiveId" clId="{EF2FF0DA-9274-4B34-AEA6-027E59B091DF}" dt="2023-12-20T00:16:28.312" v="686"/>
          <ac:spMkLst>
            <pc:docMk/>
            <pc:sldMk cId="1804911485" sldId="295"/>
            <ac:spMk id="22" creationId="{9BD8D218-9E74-9D02-4631-3E6446B7CF24}"/>
          </ac:spMkLst>
        </pc:spChg>
        <pc:spChg chg="add mod">
          <ac:chgData name="srihitha donta" userId="420b9dc0ab6db751" providerId="LiveId" clId="{EF2FF0DA-9274-4B34-AEA6-027E59B091DF}" dt="2023-12-20T00:16:28.312" v="686"/>
          <ac:spMkLst>
            <pc:docMk/>
            <pc:sldMk cId="1804911485" sldId="295"/>
            <ac:spMk id="23" creationId="{2B7F76D3-EFA0-4BAF-1054-07CBC7A98692}"/>
          </ac:spMkLst>
        </pc:spChg>
        <pc:spChg chg="add mod">
          <ac:chgData name="srihitha donta" userId="420b9dc0ab6db751" providerId="LiveId" clId="{EF2FF0DA-9274-4B34-AEA6-027E59B091DF}" dt="2023-12-20T00:16:28.312" v="686"/>
          <ac:spMkLst>
            <pc:docMk/>
            <pc:sldMk cId="1804911485" sldId="295"/>
            <ac:spMk id="39" creationId="{E7272FD2-2AF3-8584-012C-32C3F6E2457E}"/>
          </ac:spMkLst>
        </pc:spChg>
        <pc:spChg chg="add mod">
          <ac:chgData name="srihitha donta" userId="420b9dc0ab6db751" providerId="LiveId" clId="{EF2FF0DA-9274-4B34-AEA6-027E59B091DF}" dt="2023-12-20T00:16:28.312" v="686"/>
          <ac:spMkLst>
            <pc:docMk/>
            <pc:sldMk cId="1804911485" sldId="295"/>
            <ac:spMk id="40" creationId="{0B6E7DFE-2FFE-D5A1-6250-05E30257F3B6}"/>
          </ac:spMkLst>
        </pc:spChg>
        <pc:spChg chg="add mod">
          <ac:chgData name="srihitha donta" userId="420b9dc0ab6db751" providerId="LiveId" clId="{EF2FF0DA-9274-4B34-AEA6-027E59B091DF}" dt="2023-12-20T00:16:28.312" v="686"/>
          <ac:spMkLst>
            <pc:docMk/>
            <pc:sldMk cId="1804911485" sldId="295"/>
            <ac:spMk id="41" creationId="{7DB2D3A9-F502-6CEE-40C8-FEA9EB12A976}"/>
          </ac:spMkLst>
        </pc:spChg>
        <pc:spChg chg="add mod">
          <ac:chgData name="srihitha donta" userId="420b9dc0ab6db751" providerId="LiveId" clId="{EF2FF0DA-9274-4B34-AEA6-027E59B091DF}" dt="2023-12-20T00:16:28.312" v="686"/>
          <ac:spMkLst>
            <pc:docMk/>
            <pc:sldMk cId="1804911485" sldId="295"/>
            <ac:spMk id="42" creationId="{027D9029-6E94-1272-7A9B-72C237E057A0}"/>
          </ac:spMkLst>
        </pc:spChg>
        <pc:spChg chg="add mod">
          <ac:chgData name="srihitha donta" userId="420b9dc0ab6db751" providerId="LiveId" clId="{EF2FF0DA-9274-4B34-AEA6-027E59B091DF}" dt="2023-12-20T00:16:28.312" v="686"/>
          <ac:spMkLst>
            <pc:docMk/>
            <pc:sldMk cId="1804911485" sldId="295"/>
            <ac:spMk id="43" creationId="{D8E4B5AA-A4F7-9388-CD97-BC93B1E24DA6}"/>
          </ac:spMkLst>
        </pc:spChg>
        <pc:spChg chg="add mod">
          <ac:chgData name="srihitha donta" userId="420b9dc0ab6db751" providerId="LiveId" clId="{EF2FF0DA-9274-4B34-AEA6-027E59B091DF}" dt="2023-12-20T00:16:28.312" v="686"/>
          <ac:spMkLst>
            <pc:docMk/>
            <pc:sldMk cId="1804911485" sldId="295"/>
            <ac:spMk id="44" creationId="{25E475A4-4E53-A990-72E7-D6925784075F}"/>
          </ac:spMkLst>
        </pc:spChg>
        <pc:spChg chg="add mod">
          <ac:chgData name="srihitha donta" userId="420b9dc0ab6db751" providerId="LiveId" clId="{EF2FF0DA-9274-4B34-AEA6-027E59B091DF}" dt="2023-12-20T00:16:28.312" v="686"/>
          <ac:spMkLst>
            <pc:docMk/>
            <pc:sldMk cId="1804911485" sldId="295"/>
            <ac:spMk id="45" creationId="{3884D218-7DB6-FB6B-92A5-0BBA72C2FF76}"/>
          </ac:spMkLst>
        </pc:spChg>
        <pc:spChg chg="add mod">
          <ac:chgData name="srihitha donta" userId="420b9dc0ab6db751" providerId="LiveId" clId="{EF2FF0DA-9274-4B34-AEA6-027E59B091DF}" dt="2023-12-20T00:16:28.312" v="686"/>
          <ac:spMkLst>
            <pc:docMk/>
            <pc:sldMk cId="1804911485" sldId="295"/>
            <ac:spMk id="46" creationId="{04DCBE38-BCB2-05E7-C21F-7FFB7FA90D08}"/>
          </ac:spMkLst>
        </pc:spChg>
        <pc:spChg chg="add mod">
          <ac:chgData name="srihitha donta" userId="420b9dc0ab6db751" providerId="LiveId" clId="{EF2FF0DA-9274-4B34-AEA6-027E59B091DF}" dt="2023-12-20T00:16:28.312" v="686"/>
          <ac:spMkLst>
            <pc:docMk/>
            <pc:sldMk cId="1804911485" sldId="295"/>
            <ac:spMk id="47" creationId="{92ECBE0A-4D85-AE03-34FF-2CCE4A17A431}"/>
          </ac:spMkLst>
        </pc:spChg>
        <pc:spChg chg="add mod">
          <ac:chgData name="srihitha donta" userId="420b9dc0ab6db751" providerId="LiveId" clId="{EF2FF0DA-9274-4B34-AEA6-027E59B091DF}" dt="2023-12-20T00:16:28.312" v="686"/>
          <ac:spMkLst>
            <pc:docMk/>
            <pc:sldMk cId="1804911485" sldId="295"/>
            <ac:spMk id="48" creationId="{A2CC00E8-1449-B6F0-BAA8-56441B05A5AC}"/>
          </ac:spMkLst>
        </pc:spChg>
        <pc:spChg chg="add mod">
          <ac:chgData name="srihitha donta" userId="420b9dc0ab6db751" providerId="LiveId" clId="{EF2FF0DA-9274-4B34-AEA6-027E59B091DF}" dt="2023-12-20T00:16:28.312" v="686"/>
          <ac:spMkLst>
            <pc:docMk/>
            <pc:sldMk cId="1804911485" sldId="295"/>
            <ac:spMk id="49" creationId="{5C068E55-C6EB-A892-52B0-E8DB82087B5B}"/>
          </ac:spMkLst>
        </pc:spChg>
        <pc:spChg chg="add mod">
          <ac:chgData name="srihitha donta" userId="420b9dc0ab6db751" providerId="LiveId" clId="{EF2FF0DA-9274-4B34-AEA6-027E59B091DF}" dt="2023-12-20T00:16:28.312" v="686"/>
          <ac:spMkLst>
            <pc:docMk/>
            <pc:sldMk cId="1804911485" sldId="295"/>
            <ac:spMk id="50" creationId="{4954CBDE-DA71-5495-F629-DAE5D8E5502F}"/>
          </ac:spMkLst>
        </pc:spChg>
        <pc:spChg chg="add mod">
          <ac:chgData name="srihitha donta" userId="420b9dc0ab6db751" providerId="LiveId" clId="{EF2FF0DA-9274-4B34-AEA6-027E59B091DF}" dt="2023-12-20T00:16:28.312" v="686"/>
          <ac:spMkLst>
            <pc:docMk/>
            <pc:sldMk cId="1804911485" sldId="295"/>
            <ac:spMk id="51" creationId="{C16260F0-4603-D15D-ADB1-CF6857C0F7B1}"/>
          </ac:spMkLst>
        </pc:spChg>
        <pc:spChg chg="add mod">
          <ac:chgData name="srihitha donta" userId="420b9dc0ab6db751" providerId="LiveId" clId="{EF2FF0DA-9274-4B34-AEA6-027E59B091DF}" dt="2023-12-20T00:16:28.312" v="686"/>
          <ac:spMkLst>
            <pc:docMk/>
            <pc:sldMk cId="1804911485" sldId="295"/>
            <ac:spMk id="52" creationId="{CAA3FB6D-AE01-6218-96EE-7F4688AF0B9C}"/>
          </ac:spMkLst>
        </pc:spChg>
        <pc:spChg chg="add mod">
          <ac:chgData name="srihitha donta" userId="420b9dc0ab6db751" providerId="LiveId" clId="{EF2FF0DA-9274-4B34-AEA6-027E59B091DF}" dt="2023-12-20T00:16:28.312" v="686"/>
          <ac:spMkLst>
            <pc:docMk/>
            <pc:sldMk cId="1804911485" sldId="295"/>
            <ac:spMk id="53" creationId="{1EFFEB48-2591-0E83-CCAC-7963A752FF82}"/>
          </ac:spMkLst>
        </pc:spChg>
        <pc:spChg chg="add mod">
          <ac:chgData name="srihitha donta" userId="420b9dc0ab6db751" providerId="LiveId" clId="{EF2FF0DA-9274-4B34-AEA6-027E59B091DF}" dt="2023-12-20T00:16:28.312" v="686"/>
          <ac:spMkLst>
            <pc:docMk/>
            <pc:sldMk cId="1804911485" sldId="295"/>
            <ac:spMk id="54" creationId="{6F3126AC-1FFE-5307-0B74-92BD3C6AEF35}"/>
          </ac:spMkLst>
        </pc:spChg>
        <pc:spChg chg="add mod">
          <ac:chgData name="srihitha donta" userId="420b9dc0ab6db751" providerId="LiveId" clId="{EF2FF0DA-9274-4B34-AEA6-027E59B091DF}" dt="2023-12-20T00:16:28.312" v="686"/>
          <ac:spMkLst>
            <pc:docMk/>
            <pc:sldMk cId="1804911485" sldId="295"/>
            <ac:spMk id="55" creationId="{EF8400C5-E732-2749-C1D1-5F888213B1F4}"/>
          </ac:spMkLst>
        </pc:spChg>
        <pc:spChg chg="add mod">
          <ac:chgData name="srihitha donta" userId="420b9dc0ab6db751" providerId="LiveId" clId="{EF2FF0DA-9274-4B34-AEA6-027E59B091DF}" dt="2023-12-20T00:16:28.312" v="686"/>
          <ac:spMkLst>
            <pc:docMk/>
            <pc:sldMk cId="1804911485" sldId="295"/>
            <ac:spMk id="56" creationId="{C4670B4F-E1C7-C1D6-9F0D-DAE38DEFFBF4}"/>
          </ac:spMkLst>
        </pc:spChg>
        <pc:spChg chg="add mod">
          <ac:chgData name="srihitha donta" userId="420b9dc0ab6db751" providerId="LiveId" clId="{EF2FF0DA-9274-4B34-AEA6-027E59B091DF}" dt="2023-12-20T00:16:28.312" v="686"/>
          <ac:spMkLst>
            <pc:docMk/>
            <pc:sldMk cId="1804911485" sldId="295"/>
            <ac:spMk id="57" creationId="{C2A35E46-202C-611D-9C83-EEDC71E119E5}"/>
          </ac:spMkLst>
        </pc:spChg>
        <pc:spChg chg="add mod">
          <ac:chgData name="srihitha donta" userId="420b9dc0ab6db751" providerId="LiveId" clId="{EF2FF0DA-9274-4B34-AEA6-027E59B091DF}" dt="2023-12-20T00:16:28.312" v="686"/>
          <ac:spMkLst>
            <pc:docMk/>
            <pc:sldMk cId="1804911485" sldId="295"/>
            <ac:spMk id="58" creationId="{0B5B1989-3D55-B364-13EA-89A66E8CD50A}"/>
          </ac:spMkLst>
        </pc:spChg>
        <pc:spChg chg="add mod">
          <ac:chgData name="srihitha donta" userId="420b9dc0ab6db751" providerId="LiveId" clId="{EF2FF0DA-9274-4B34-AEA6-027E59B091DF}" dt="2023-12-20T00:16:28.312" v="686"/>
          <ac:spMkLst>
            <pc:docMk/>
            <pc:sldMk cId="1804911485" sldId="295"/>
            <ac:spMk id="59" creationId="{63DDF325-11FF-E9C5-D1EE-28ACD200FD1D}"/>
          </ac:spMkLst>
        </pc:spChg>
        <pc:spChg chg="add mod">
          <ac:chgData name="srihitha donta" userId="420b9dc0ab6db751" providerId="LiveId" clId="{EF2FF0DA-9274-4B34-AEA6-027E59B091DF}" dt="2023-12-20T00:16:28.312" v="686"/>
          <ac:spMkLst>
            <pc:docMk/>
            <pc:sldMk cId="1804911485" sldId="295"/>
            <ac:spMk id="60" creationId="{E3EF7697-C18A-7B16-9D8E-D3DC2C627916}"/>
          </ac:spMkLst>
        </pc:spChg>
        <pc:spChg chg="add mod">
          <ac:chgData name="srihitha donta" userId="420b9dc0ab6db751" providerId="LiveId" clId="{EF2FF0DA-9274-4B34-AEA6-027E59B091DF}" dt="2023-12-20T00:16:28.312" v="686"/>
          <ac:spMkLst>
            <pc:docMk/>
            <pc:sldMk cId="1804911485" sldId="295"/>
            <ac:spMk id="61" creationId="{740257E3-9F99-A182-AECC-928A2BD8D8F7}"/>
          </ac:spMkLst>
        </pc:spChg>
        <pc:spChg chg="add mod">
          <ac:chgData name="srihitha donta" userId="420b9dc0ab6db751" providerId="LiveId" clId="{EF2FF0DA-9274-4B34-AEA6-027E59B091DF}" dt="2023-12-20T00:16:28.312" v="686"/>
          <ac:spMkLst>
            <pc:docMk/>
            <pc:sldMk cId="1804911485" sldId="295"/>
            <ac:spMk id="62" creationId="{AEA19C4E-A64C-2AC0-F750-5244686150C9}"/>
          </ac:spMkLst>
        </pc:spChg>
        <pc:spChg chg="add mod">
          <ac:chgData name="srihitha donta" userId="420b9dc0ab6db751" providerId="LiveId" clId="{EF2FF0DA-9274-4B34-AEA6-027E59B091DF}" dt="2023-12-20T00:16:28.312" v="686"/>
          <ac:spMkLst>
            <pc:docMk/>
            <pc:sldMk cId="1804911485" sldId="295"/>
            <ac:spMk id="63" creationId="{EA5C5BE7-FB59-192F-64FC-3403ADDDBF54}"/>
          </ac:spMkLst>
        </pc:spChg>
        <pc:spChg chg="add mod">
          <ac:chgData name="srihitha donta" userId="420b9dc0ab6db751" providerId="LiveId" clId="{EF2FF0DA-9274-4B34-AEA6-027E59B091DF}" dt="2023-12-20T00:16:28.312" v="686"/>
          <ac:spMkLst>
            <pc:docMk/>
            <pc:sldMk cId="1804911485" sldId="295"/>
            <ac:spMk id="64" creationId="{E51A49FE-A8BC-C5CF-2E1F-8C122D113FFB}"/>
          </ac:spMkLst>
        </pc:spChg>
        <pc:spChg chg="add mod">
          <ac:chgData name="srihitha donta" userId="420b9dc0ab6db751" providerId="LiveId" clId="{EF2FF0DA-9274-4B34-AEA6-027E59B091DF}" dt="2023-12-20T00:16:28.312" v="686"/>
          <ac:spMkLst>
            <pc:docMk/>
            <pc:sldMk cId="1804911485" sldId="295"/>
            <ac:spMk id="65" creationId="{263FDEF2-B103-6479-E3C7-A54BF2452715}"/>
          </ac:spMkLst>
        </pc:spChg>
        <pc:spChg chg="add mod">
          <ac:chgData name="srihitha donta" userId="420b9dc0ab6db751" providerId="LiveId" clId="{EF2FF0DA-9274-4B34-AEA6-027E59B091DF}" dt="2023-12-20T00:16:28.312" v="686"/>
          <ac:spMkLst>
            <pc:docMk/>
            <pc:sldMk cId="1804911485" sldId="295"/>
            <ac:spMk id="66" creationId="{60526BA2-4DBD-4492-9A2D-2C3EEDCFB7E0}"/>
          </ac:spMkLst>
        </pc:spChg>
        <pc:spChg chg="add mod">
          <ac:chgData name="srihitha donta" userId="420b9dc0ab6db751" providerId="LiveId" clId="{EF2FF0DA-9274-4B34-AEA6-027E59B091DF}" dt="2023-12-20T00:16:28.312" v="686"/>
          <ac:spMkLst>
            <pc:docMk/>
            <pc:sldMk cId="1804911485" sldId="295"/>
            <ac:spMk id="67" creationId="{A4264821-F84B-30BA-ECBB-909F3C02FEC8}"/>
          </ac:spMkLst>
        </pc:spChg>
        <pc:spChg chg="add mod">
          <ac:chgData name="srihitha donta" userId="420b9dc0ab6db751" providerId="LiveId" clId="{EF2FF0DA-9274-4B34-AEA6-027E59B091DF}" dt="2023-12-20T00:16:28.312" v="686"/>
          <ac:spMkLst>
            <pc:docMk/>
            <pc:sldMk cId="1804911485" sldId="295"/>
            <ac:spMk id="68" creationId="{5804309D-6684-42D8-173B-1332BC69A4E9}"/>
          </ac:spMkLst>
        </pc:spChg>
        <pc:spChg chg="add mod">
          <ac:chgData name="srihitha donta" userId="420b9dc0ab6db751" providerId="LiveId" clId="{EF2FF0DA-9274-4B34-AEA6-027E59B091DF}" dt="2023-12-20T00:16:28.312" v="686"/>
          <ac:spMkLst>
            <pc:docMk/>
            <pc:sldMk cId="1804911485" sldId="295"/>
            <ac:spMk id="69" creationId="{E9FE8E4E-AB02-D4A5-9354-85524671B4D6}"/>
          </ac:spMkLst>
        </pc:spChg>
        <pc:spChg chg="add mod">
          <ac:chgData name="srihitha donta" userId="420b9dc0ab6db751" providerId="LiveId" clId="{EF2FF0DA-9274-4B34-AEA6-027E59B091DF}" dt="2023-12-20T00:16:28.312" v="686"/>
          <ac:spMkLst>
            <pc:docMk/>
            <pc:sldMk cId="1804911485" sldId="295"/>
            <ac:spMk id="70" creationId="{1701F3F0-B7D6-8E72-1190-C3041A1120D2}"/>
          </ac:spMkLst>
        </pc:spChg>
        <pc:spChg chg="add mod">
          <ac:chgData name="srihitha donta" userId="420b9dc0ab6db751" providerId="LiveId" clId="{EF2FF0DA-9274-4B34-AEA6-027E59B091DF}" dt="2023-12-20T00:16:28.312" v="686"/>
          <ac:spMkLst>
            <pc:docMk/>
            <pc:sldMk cId="1804911485" sldId="295"/>
            <ac:spMk id="71" creationId="{EB1B9A66-F3A9-5BBC-3223-D2A225E93368}"/>
          </ac:spMkLst>
        </pc:spChg>
        <pc:spChg chg="add mod">
          <ac:chgData name="srihitha donta" userId="420b9dc0ab6db751" providerId="LiveId" clId="{EF2FF0DA-9274-4B34-AEA6-027E59B091DF}" dt="2023-12-20T00:16:28.312" v="686"/>
          <ac:spMkLst>
            <pc:docMk/>
            <pc:sldMk cId="1804911485" sldId="295"/>
            <ac:spMk id="72" creationId="{66ABDD93-5F69-1211-B6AD-251C0D9CC0FA}"/>
          </ac:spMkLst>
        </pc:spChg>
        <pc:spChg chg="add mod">
          <ac:chgData name="srihitha donta" userId="420b9dc0ab6db751" providerId="LiveId" clId="{EF2FF0DA-9274-4B34-AEA6-027E59B091DF}" dt="2023-12-20T00:16:28.312" v="686"/>
          <ac:spMkLst>
            <pc:docMk/>
            <pc:sldMk cId="1804911485" sldId="295"/>
            <ac:spMk id="73" creationId="{464C1C3C-294B-26E6-808A-FF5CA608B70D}"/>
          </ac:spMkLst>
        </pc:spChg>
        <pc:spChg chg="add mod">
          <ac:chgData name="srihitha donta" userId="420b9dc0ab6db751" providerId="LiveId" clId="{EF2FF0DA-9274-4B34-AEA6-027E59B091DF}" dt="2023-12-20T00:16:28.312" v="686"/>
          <ac:spMkLst>
            <pc:docMk/>
            <pc:sldMk cId="1804911485" sldId="295"/>
            <ac:spMk id="74" creationId="{E74AAE0C-A1A4-B30B-B2A9-9531EB2F7224}"/>
          </ac:spMkLst>
        </pc:spChg>
        <pc:spChg chg="add mod">
          <ac:chgData name="srihitha donta" userId="420b9dc0ab6db751" providerId="LiveId" clId="{EF2FF0DA-9274-4B34-AEA6-027E59B091DF}" dt="2023-12-20T00:16:28.312" v="686"/>
          <ac:spMkLst>
            <pc:docMk/>
            <pc:sldMk cId="1804911485" sldId="295"/>
            <ac:spMk id="75" creationId="{DAAC8C12-2109-CFA3-5314-5F84295FC9CC}"/>
          </ac:spMkLst>
        </pc:spChg>
        <pc:spChg chg="add mod">
          <ac:chgData name="srihitha donta" userId="420b9dc0ab6db751" providerId="LiveId" clId="{EF2FF0DA-9274-4B34-AEA6-027E59B091DF}" dt="2023-12-20T00:16:28.312" v="686"/>
          <ac:spMkLst>
            <pc:docMk/>
            <pc:sldMk cId="1804911485" sldId="295"/>
            <ac:spMk id="76" creationId="{C2CF73A9-50E8-1765-7DFF-B749B8913F23}"/>
          </ac:spMkLst>
        </pc:spChg>
        <pc:spChg chg="add mod">
          <ac:chgData name="srihitha donta" userId="420b9dc0ab6db751" providerId="LiveId" clId="{EF2FF0DA-9274-4B34-AEA6-027E59B091DF}" dt="2023-12-20T00:16:28.312" v="686"/>
          <ac:spMkLst>
            <pc:docMk/>
            <pc:sldMk cId="1804911485" sldId="295"/>
            <ac:spMk id="77" creationId="{50F04C68-C3D4-FBAC-87B6-FACA72887AC8}"/>
          </ac:spMkLst>
        </pc:spChg>
        <pc:spChg chg="add mod">
          <ac:chgData name="srihitha donta" userId="420b9dc0ab6db751" providerId="LiveId" clId="{EF2FF0DA-9274-4B34-AEA6-027E59B091DF}" dt="2023-12-20T00:16:28.312" v="686"/>
          <ac:spMkLst>
            <pc:docMk/>
            <pc:sldMk cId="1804911485" sldId="295"/>
            <ac:spMk id="78" creationId="{DEE1526D-9088-5AE3-6ACD-743E8CAD619E}"/>
          </ac:spMkLst>
        </pc:spChg>
        <pc:spChg chg="add mod">
          <ac:chgData name="srihitha donta" userId="420b9dc0ab6db751" providerId="LiveId" clId="{EF2FF0DA-9274-4B34-AEA6-027E59B091DF}" dt="2023-12-20T00:16:28.312" v="686"/>
          <ac:spMkLst>
            <pc:docMk/>
            <pc:sldMk cId="1804911485" sldId="295"/>
            <ac:spMk id="79" creationId="{4649F7E2-D534-E686-242C-8EA298D4A3B2}"/>
          </ac:spMkLst>
        </pc:spChg>
        <pc:spChg chg="add mod">
          <ac:chgData name="srihitha donta" userId="420b9dc0ab6db751" providerId="LiveId" clId="{EF2FF0DA-9274-4B34-AEA6-027E59B091DF}" dt="2023-12-20T00:16:28.312" v="686"/>
          <ac:spMkLst>
            <pc:docMk/>
            <pc:sldMk cId="1804911485" sldId="295"/>
            <ac:spMk id="80" creationId="{06F2FB45-58BB-5558-6188-745BD9713DC8}"/>
          </ac:spMkLst>
        </pc:spChg>
        <pc:spChg chg="add mod">
          <ac:chgData name="srihitha donta" userId="420b9dc0ab6db751" providerId="LiveId" clId="{EF2FF0DA-9274-4B34-AEA6-027E59B091DF}" dt="2023-12-20T00:16:28.312" v="686"/>
          <ac:spMkLst>
            <pc:docMk/>
            <pc:sldMk cId="1804911485" sldId="295"/>
            <ac:spMk id="81" creationId="{33736692-5F00-6837-75CC-36412F6AE557}"/>
          </ac:spMkLst>
        </pc:spChg>
        <pc:spChg chg="add mod">
          <ac:chgData name="srihitha donta" userId="420b9dc0ab6db751" providerId="LiveId" clId="{EF2FF0DA-9274-4B34-AEA6-027E59B091DF}" dt="2023-12-20T00:16:28.312" v="686"/>
          <ac:spMkLst>
            <pc:docMk/>
            <pc:sldMk cId="1804911485" sldId="295"/>
            <ac:spMk id="82" creationId="{9965F66D-C591-7062-7DB1-85C7D2F58780}"/>
          </ac:spMkLst>
        </pc:spChg>
        <pc:spChg chg="add mod">
          <ac:chgData name="srihitha donta" userId="420b9dc0ab6db751" providerId="LiveId" clId="{EF2FF0DA-9274-4B34-AEA6-027E59B091DF}" dt="2023-12-20T00:16:28.312" v="686"/>
          <ac:spMkLst>
            <pc:docMk/>
            <pc:sldMk cId="1804911485" sldId="295"/>
            <ac:spMk id="83" creationId="{58A9C735-1680-988B-538A-25769EDEC68A}"/>
          </ac:spMkLst>
        </pc:spChg>
        <pc:spChg chg="add mod">
          <ac:chgData name="srihitha donta" userId="420b9dc0ab6db751" providerId="LiveId" clId="{EF2FF0DA-9274-4B34-AEA6-027E59B091DF}" dt="2023-12-20T00:16:28.312" v="686"/>
          <ac:spMkLst>
            <pc:docMk/>
            <pc:sldMk cId="1804911485" sldId="295"/>
            <ac:spMk id="84" creationId="{52D69750-FEAF-0643-8F57-BE9FD6D88B67}"/>
          </ac:spMkLst>
        </pc:spChg>
        <pc:spChg chg="add mod">
          <ac:chgData name="srihitha donta" userId="420b9dc0ab6db751" providerId="LiveId" clId="{EF2FF0DA-9274-4B34-AEA6-027E59B091DF}" dt="2023-12-20T00:16:28.312" v="686"/>
          <ac:spMkLst>
            <pc:docMk/>
            <pc:sldMk cId="1804911485" sldId="295"/>
            <ac:spMk id="85" creationId="{09DD565D-6D53-BB5B-1832-8509B96BFEAE}"/>
          </ac:spMkLst>
        </pc:spChg>
        <pc:spChg chg="add mod">
          <ac:chgData name="srihitha donta" userId="420b9dc0ab6db751" providerId="LiveId" clId="{EF2FF0DA-9274-4B34-AEA6-027E59B091DF}" dt="2023-12-20T00:16:28.312" v="686"/>
          <ac:spMkLst>
            <pc:docMk/>
            <pc:sldMk cId="1804911485" sldId="295"/>
            <ac:spMk id="86" creationId="{975E0A5F-1631-0FD7-464C-60781886C7E9}"/>
          </ac:spMkLst>
        </pc:spChg>
        <pc:spChg chg="add mod">
          <ac:chgData name="srihitha donta" userId="420b9dc0ab6db751" providerId="LiveId" clId="{EF2FF0DA-9274-4B34-AEA6-027E59B091DF}" dt="2023-12-20T00:16:28.312" v="686"/>
          <ac:spMkLst>
            <pc:docMk/>
            <pc:sldMk cId="1804911485" sldId="295"/>
            <ac:spMk id="87" creationId="{274CD841-398E-6156-E32C-3F322919AE21}"/>
          </ac:spMkLst>
        </pc:spChg>
        <pc:spChg chg="add mod">
          <ac:chgData name="srihitha donta" userId="420b9dc0ab6db751" providerId="LiveId" clId="{EF2FF0DA-9274-4B34-AEA6-027E59B091DF}" dt="2023-12-20T00:16:28.312" v="686"/>
          <ac:spMkLst>
            <pc:docMk/>
            <pc:sldMk cId="1804911485" sldId="295"/>
            <ac:spMk id="88" creationId="{DCB7763E-2A11-5649-BE5B-38AAF9489D98}"/>
          </ac:spMkLst>
        </pc:spChg>
        <pc:spChg chg="add mod">
          <ac:chgData name="srihitha donta" userId="420b9dc0ab6db751" providerId="LiveId" clId="{EF2FF0DA-9274-4B34-AEA6-027E59B091DF}" dt="2023-12-20T00:16:28.312" v="686"/>
          <ac:spMkLst>
            <pc:docMk/>
            <pc:sldMk cId="1804911485" sldId="295"/>
            <ac:spMk id="89" creationId="{89D97CF2-1D05-4795-E5D0-736D9DAD97BB}"/>
          </ac:spMkLst>
        </pc:spChg>
        <pc:spChg chg="add mod">
          <ac:chgData name="srihitha donta" userId="420b9dc0ab6db751" providerId="LiveId" clId="{EF2FF0DA-9274-4B34-AEA6-027E59B091DF}" dt="2023-12-20T00:16:28.312" v="686"/>
          <ac:spMkLst>
            <pc:docMk/>
            <pc:sldMk cId="1804911485" sldId="295"/>
            <ac:spMk id="90" creationId="{F87DC5F0-7EB3-0D5A-8F5C-C03A09613082}"/>
          </ac:spMkLst>
        </pc:spChg>
        <pc:spChg chg="add mod">
          <ac:chgData name="srihitha donta" userId="420b9dc0ab6db751" providerId="LiveId" clId="{EF2FF0DA-9274-4B34-AEA6-027E59B091DF}" dt="2023-12-20T00:16:28.312" v="686"/>
          <ac:spMkLst>
            <pc:docMk/>
            <pc:sldMk cId="1804911485" sldId="295"/>
            <ac:spMk id="91" creationId="{8AFEFDBF-6BAE-75A3-3FD8-3975F41B8E18}"/>
          </ac:spMkLst>
        </pc:spChg>
        <pc:spChg chg="add mod">
          <ac:chgData name="srihitha donta" userId="420b9dc0ab6db751" providerId="LiveId" clId="{EF2FF0DA-9274-4B34-AEA6-027E59B091DF}" dt="2023-12-20T00:16:28.312" v="686"/>
          <ac:spMkLst>
            <pc:docMk/>
            <pc:sldMk cId="1804911485" sldId="295"/>
            <ac:spMk id="92" creationId="{095C9E12-E845-EF68-A068-243BD9045444}"/>
          </ac:spMkLst>
        </pc:spChg>
        <pc:spChg chg="add mod">
          <ac:chgData name="srihitha donta" userId="420b9dc0ab6db751" providerId="LiveId" clId="{EF2FF0DA-9274-4B34-AEA6-027E59B091DF}" dt="2023-12-20T00:16:28.312" v="686"/>
          <ac:spMkLst>
            <pc:docMk/>
            <pc:sldMk cId="1804911485" sldId="295"/>
            <ac:spMk id="93" creationId="{5E16BD64-0A89-BFD6-0A94-147691AF2867}"/>
          </ac:spMkLst>
        </pc:spChg>
        <pc:spChg chg="add mod">
          <ac:chgData name="srihitha donta" userId="420b9dc0ab6db751" providerId="LiveId" clId="{EF2FF0DA-9274-4B34-AEA6-027E59B091DF}" dt="2023-12-20T00:16:28.312" v="686"/>
          <ac:spMkLst>
            <pc:docMk/>
            <pc:sldMk cId="1804911485" sldId="295"/>
            <ac:spMk id="94" creationId="{A14FDB5E-DF16-1D7E-901A-7C523A5FBCC0}"/>
          </ac:spMkLst>
        </pc:spChg>
        <pc:spChg chg="add mod">
          <ac:chgData name="srihitha donta" userId="420b9dc0ab6db751" providerId="LiveId" clId="{EF2FF0DA-9274-4B34-AEA6-027E59B091DF}" dt="2023-12-20T00:16:28.312" v="686"/>
          <ac:spMkLst>
            <pc:docMk/>
            <pc:sldMk cId="1804911485" sldId="295"/>
            <ac:spMk id="95" creationId="{A1D46AEC-0E43-A7A0-989D-B55ABCFFE870}"/>
          </ac:spMkLst>
        </pc:spChg>
        <pc:spChg chg="add mod">
          <ac:chgData name="srihitha donta" userId="420b9dc0ab6db751" providerId="LiveId" clId="{EF2FF0DA-9274-4B34-AEA6-027E59B091DF}" dt="2023-12-20T00:16:28.312" v="686"/>
          <ac:spMkLst>
            <pc:docMk/>
            <pc:sldMk cId="1804911485" sldId="295"/>
            <ac:spMk id="96" creationId="{AF05AC96-3816-8A4E-3F5F-A1B9171936B9}"/>
          </ac:spMkLst>
        </pc:spChg>
        <pc:spChg chg="add mod">
          <ac:chgData name="srihitha donta" userId="420b9dc0ab6db751" providerId="LiveId" clId="{EF2FF0DA-9274-4B34-AEA6-027E59B091DF}" dt="2023-12-20T00:16:28.312" v="686"/>
          <ac:spMkLst>
            <pc:docMk/>
            <pc:sldMk cId="1804911485" sldId="295"/>
            <ac:spMk id="97" creationId="{C7E0E821-A39B-31AD-D9EA-30FCB6669B22}"/>
          </ac:spMkLst>
        </pc:spChg>
        <pc:spChg chg="add mod">
          <ac:chgData name="srihitha donta" userId="420b9dc0ab6db751" providerId="LiveId" clId="{EF2FF0DA-9274-4B34-AEA6-027E59B091DF}" dt="2023-12-20T00:16:28.312" v="686"/>
          <ac:spMkLst>
            <pc:docMk/>
            <pc:sldMk cId="1804911485" sldId="295"/>
            <ac:spMk id="98" creationId="{EBD536C9-8422-176D-490F-A7D866FF5881}"/>
          </ac:spMkLst>
        </pc:spChg>
        <pc:spChg chg="add mod">
          <ac:chgData name="srihitha donta" userId="420b9dc0ab6db751" providerId="LiveId" clId="{EF2FF0DA-9274-4B34-AEA6-027E59B091DF}" dt="2023-12-20T00:16:28.312" v="686"/>
          <ac:spMkLst>
            <pc:docMk/>
            <pc:sldMk cId="1804911485" sldId="295"/>
            <ac:spMk id="100" creationId="{F790F6BB-DD0A-0A46-C20E-54E270D50DE8}"/>
          </ac:spMkLst>
        </pc:spChg>
        <pc:spChg chg="add mod">
          <ac:chgData name="srihitha donta" userId="420b9dc0ab6db751" providerId="LiveId" clId="{EF2FF0DA-9274-4B34-AEA6-027E59B091DF}" dt="2023-12-20T00:16:28.312" v="686"/>
          <ac:spMkLst>
            <pc:docMk/>
            <pc:sldMk cId="1804911485" sldId="295"/>
            <ac:spMk id="101" creationId="{2478F07D-F8C2-673A-A99E-99F87F743C1A}"/>
          </ac:spMkLst>
        </pc:spChg>
        <pc:spChg chg="add mod">
          <ac:chgData name="srihitha donta" userId="420b9dc0ab6db751" providerId="LiveId" clId="{EF2FF0DA-9274-4B34-AEA6-027E59B091DF}" dt="2023-12-20T00:16:46.927" v="688"/>
          <ac:spMkLst>
            <pc:docMk/>
            <pc:sldMk cId="1804911485" sldId="295"/>
            <ac:spMk id="103" creationId="{F1FF9A7C-445F-21CA-B6A5-A668CC1BE025}"/>
          </ac:spMkLst>
        </pc:spChg>
        <pc:spChg chg="add mod">
          <ac:chgData name="srihitha donta" userId="420b9dc0ab6db751" providerId="LiveId" clId="{EF2FF0DA-9274-4B34-AEA6-027E59B091DF}" dt="2023-12-20T00:16:46.927" v="688"/>
          <ac:spMkLst>
            <pc:docMk/>
            <pc:sldMk cId="1804911485" sldId="295"/>
            <ac:spMk id="104" creationId="{DCF0D6F0-7D78-68D4-A86A-DB9E122BB005}"/>
          </ac:spMkLst>
        </pc:spChg>
        <pc:spChg chg="add mod">
          <ac:chgData name="srihitha donta" userId="420b9dc0ab6db751" providerId="LiveId" clId="{EF2FF0DA-9274-4B34-AEA6-027E59B091DF}" dt="2023-12-20T00:16:46.927" v="688"/>
          <ac:spMkLst>
            <pc:docMk/>
            <pc:sldMk cId="1804911485" sldId="295"/>
            <ac:spMk id="105" creationId="{4BBB0760-1D5D-92EF-6DC5-559F79ABA486}"/>
          </ac:spMkLst>
        </pc:spChg>
        <pc:spChg chg="add mod">
          <ac:chgData name="srihitha donta" userId="420b9dc0ab6db751" providerId="LiveId" clId="{EF2FF0DA-9274-4B34-AEA6-027E59B091DF}" dt="2023-12-20T00:16:46.927" v="688"/>
          <ac:spMkLst>
            <pc:docMk/>
            <pc:sldMk cId="1804911485" sldId="295"/>
            <ac:spMk id="106" creationId="{0FD0BBE3-D7C6-D3AE-2E2F-1145DC985078}"/>
          </ac:spMkLst>
        </pc:spChg>
        <pc:spChg chg="add mod">
          <ac:chgData name="srihitha donta" userId="420b9dc0ab6db751" providerId="LiveId" clId="{EF2FF0DA-9274-4B34-AEA6-027E59B091DF}" dt="2023-12-20T00:16:46.927" v="688"/>
          <ac:spMkLst>
            <pc:docMk/>
            <pc:sldMk cId="1804911485" sldId="295"/>
            <ac:spMk id="107" creationId="{71F13AA2-D6C5-3576-62B0-9A8571DBEE0C}"/>
          </ac:spMkLst>
        </pc:spChg>
        <pc:spChg chg="add mod">
          <ac:chgData name="srihitha donta" userId="420b9dc0ab6db751" providerId="LiveId" clId="{EF2FF0DA-9274-4B34-AEA6-027E59B091DF}" dt="2023-12-20T00:16:46.927" v="688"/>
          <ac:spMkLst>
            <pc:docMk/>
            <pc:sldMk cId="1804911485" sldId="295"/>
            <ac:spMk id="108" creationId="{73E113BB-667E-804F-BCD4-0ADAF5511C3D}"/>
          </ac:spMkLst>
        </pc:spChg>
        <pc:spChg chg="add mod">
          <ac:chgData name="srihitha donta" userId="420b9dc0ab6db751" providerId="LiveId" clId="{EF2FF0DA-9274-4B34-AEA6-027E59B091DF}" dt="2023-12-20T00:16:46.927" v="688"/>
          <ac:spMkLst>
            <pc:docMk/>
            <pc:sldMk cId="1804911485" sldId="295"/>
            <ac:spMk id="109" creationId="{DB7A12B3-F6B7-974C-0FE8-CB239514A02F}"/>
          </ac:spMkLst>
        </pc:spChg>
        <pc:spChg chg="add mod">
          <ac:chgData name="srihitha donta" userId="420b9dc0ab6db751" providerId="LiveId" clId="{EF2FF0DA-9274-4B34-AEA6-027E59B091DF}" dt="2023-12-20T00:16:46.927" v="688"/>
          <ac:spMkLst>
            <pc:docMk/>
            <pc:sldMk cId="1804911485" sldId="295"/>
            <ac:spMk id="110" creationId="{9A6DC4C1-B7E2-A3B2-4D76-CA0C14E41C7C}"/>
          </ac:spMkLst>
        </pc:spChg>
        <pc:spChg chg="add mod">
          <ac:chgData name="srihitha donta" userId="420b9dc0ab6db751" providerId="LiveId" clId="{EF2FF0DA-9274-4B34-AEA6-027E59B091DF}" dt="2023-12-20T00:16:46.927" v="688"/>
          <ac:spMkLst>
            <pc:docMk/>
            <pc:sldMk cId="1804911485" sldId="295"/>
            <ac:spMk id="111" creationId="{3A0A5A44-AFEC-6F42-FB6F-EFFA0E568E54}"/>
          </ac:spMkLst>
        </pc:spChg>
        <pc:spChg chg="add mod">
          <ac:chgData name="srihitha donta" userId="420b9dc0ab6db751" providerId="LiveId" clId="{EF2FF0DA-9274-4B34-AEA6-027E59B091DF}" dt="2023-12-20T00:16:46.927" v="688"/>
          <ac:spMkLst>
            <pc:docMk/>
            <pc:sldMk cId="1804911485" sldId="295"/>
            <ac:spMk id="112" creationId="{389DDE30-6796-56FB-3A9A-DD3382A0FA8F}"/>
          </ac:spMkLst>
        </pc:spChg>
        <pc:spChg chg="add mod">
          <ac:chgData name="srihitha donta" userId="420b9dc0ab6db751" providerId="LiveId" clId="{EF2FF0DA-9274-4B34-AEA6-027E59B091DF}" dt="2023-12-20T00:16:46.927" v="688"/>
          <ac:spMkLst>
            <pc:docMk/>
            <pc:sldMk cId="1804911485" sldId="295"/>
            <ac:spMk id="113" creationId="{6FA7E654-DE77-0CEC-9D46-DE7F20493424}"/>
          </ac:spMkLst>
        </pc:spChg>
        <pc:spChg chg="add mod">
          <ac:chgData name="srihitha donta" userId="420b9dc0ab6db751" providerId="LiveId" clId="{EF2FF0DA-9274-4B34-AEA6-027E59B091DF}" dt="2023-12-20T00:16:46.927" v="688"/>
          <ac:spMkLst>
            <pc:docMk/>
            <pc:sldMk cId="1804911485" sldId="295"/>
            <ac:spMk id="114" creationId="{010FF9CD-6DE2-B0A2-9A0D-44969625C440}"/>
          </ac:spMkLst>
        </pc:spChg>
        <pc:spChg chg="add mod">
          <ac:chgData name="srihitha donta" userId="420b9dc0ab6db751" providerId="LiveId" clId="{EF2FF0DA-9274-4B34-AEA6-027E59B091DF}" dt="2023-12-20T00:16:46.927" v="688"/>
          <ac:spMkLst>
            <pc:docMk/>
            <pc:sldMk cId="1804911485" sldId="295"/>
            <ac:spMk id="115" creationId="{581BA3CD-57BF-F9A8-FA39-BE85C5CDE8B6}"/>
          </ac:spMkLst>
        </pc:spChg>
        <pc:spChg chg="add mod">
          <ac:chgData name="srihitha donta" userId="420b9dc0ab6db751" providerId="LiveId" clId="{EF2FF0DA-9274-4B34-AEA6-027E59B091DF}" dt="2023-12-20T00:16:46.927" v="688"/>
          <ac:spMkLst>
            <pc:docMk/>
            <pc:sldMk cId="1804911485" sldId="295"/>
            <ac:spMk id="116" creationId="{C3084C34-5AD6-E082-9840-A8B785D57799}"/>
          </ac:spMkLst>
        </pc:spChg>
        <pc:spChg chg="add mod">
          <ac:chgData name="srihitha donta" userId="420b9dc0ab6db751" providerId="LiveId" clId="{EF2FF0DA-9274-4B34-AEA6-027E59B091DF}" dt="2023-12-20T00:16:46.927" v="688"/>
          <ac:spMkLst>
            <pc:docMk/>
            <pc:sldMk cId="1804911485" sldId="295"/>
            <ac:spMk id="117" creationId="{21143D4E-3343-D38B-DD85-A35CCCD404F5}"/>
          </ac:spMkLst>
        </pc:spChg>
        <pc:spChg chg="add mod">
          <ac:chgData name="srihitha donta" userId="420b9dc0ab6db751" providerId="LiveId" clId="{EF2FF0DA-9274-4B34-AEA6-027E59B091DF}" dt="2023-12-20T00:16:46.927" v="688"/>
          <ac:spMkLst>
            <pc:docMk/>
            <pc:sldMk cId="1804911485" sldId="295"/>
            <ac:spMk id="118" creationId="{147C4C81-54AD-13E3-F2C3-1677B3AB0E9C}"/>
          </ac:spMkLst>
        </pc:spChg>
        <pc:spChg chg="add mod">
          <ac:chgData name="srihitha donta" userId="420b9dc0ab6db751" providerId="LiveId" clId="{EF2FF0DA-9274-4B34-AEA6-027E59B091DF}" dt="2023-12-20T00:16:46.927" v="688"/>
          <ac:spMkLst>
            <pc:docMk/>
            <pc:sldMk cId="1804911485" sldId="295"/>
            <ac:spMk id="119" creationId="{77A31747-7BC0-BD26-8083-3B19332331F4}"/>
          </ac:spMkLst>
        </pc:spChg>
        <pc:spChg chg="add mod">
          <ac:chgData name="srihitha donta" userId="420b9dc0ab6db751" providerId="LiveId" clId="{EF2FF0DA-9274-4B34-AEA6-027E59B091DF}" dt="2023-12-20T00:16:46.927" v="688"/>
          <ac:spMkLst>
            <pc:docMk/>
            <pc:sldMk cId="1804911485" sldId="295"/>
            <ac:spMk id="120" creationId="{B5BE204D-DAAD-6620-198A-695BFA1383B7}"/>
          </ac:spMkLst>
        </pc:spChg>
        <pc:spChg chg="add mod">
          <ac:chgData name="srihitha donta" userId="420b9dc0ab6db751" providerId="LiveId" clId="{EF2FF0DA-9274-4B34-AEA6-027E59B091DF}" dt="2023-12-20T00:16:46.927" v="688"/>
          <ac:spMkLst>
            <pc:docMk/>
            <pc:sldMk cId="1804911485" sldId="295"/>
            <ac:spMk id="121" creationId="{2733F55B-4FC5-D0B5-3E29-728BB7D53E9E}"/>
          </ac:spMkLst>
        </pc:spChg>
        <pc:spChg chg="add mod">
          <ac:chgData name="srihitha donta" userId="420b9dc0ab6db751" providerId="LiveId" clId="{EF2FF0DA-9274-4B34-AEA6-027E59B091DF}" dt="2023-12-20T00:16:46.927" v="688"/>
          <ac:spMkLst>
            <pc:docMk/>
            <pc:sldMk cId="1804911485" sldId="295"/>
            <ac:spMk id="122" creationId="{CF84F542-AC63-EFAF-0A7F-38D97019D6A4}"/>
          </ac:spMkLst>
        </pc:spChg>
        <pc:spChg chg="add mod">
          <ac:chgData name="srihitha donta" userId="420b9dc0ab6db751" providerId="LiveId" clId="{EF2FF0DA-9274-4B34-AEA6-027E59B091DF}" dt="2023-12-20T00:16:46.927" v="688"/>
          <ac:spMkLst>
            <pc:docMk/>
            <pc:sldMk cId="1804911485" sldId="295"/>
            <ac:spMk id="123" creationId="{320E8549-96D1-62F6-5A34-667E11A42D7B}"/>
          </ac:spMkLst>
        </pc:spChg>
        <pc:spChg chg="add mod">
          <ac:chgData name="srihitha donta" userId="420b9dc0ab6db751" providerId="LiveId" clId="{EF2FF0DA-9274-4B34-AEA6-027E59B091DF}" dt="2023-12-20T00:16:46.927" v="688"/>
          <ac:spMkLst>
            <pc:docMk/>
            <pc:sldMk cId="1804911485" sldId="295"/>
            <ac:spMk id="124" creationId="{188EA549-B88E-E89D-C4B3-BF354F166702}"/>
          </ac:spMkLst>
        </pc:spChg>
        <pc:spChg chg="add mod">
          <ac:chgData name="srihitha donta" userId="420b9dc0ab6db751" providerId="LiveId" clId="{EF2FF0DA-9274-4B34-AEA6-027E59B091DF}" dt="2023-12-20T00:16:46.927" v="688"/>
          <ac:spMkLst>
            <pc:docMk/>
            <pc:sldMk cId="1804911485" sldId="295"/>
            <ac:spMk id="125" creationId="{1863E122-6558-9FC4-7830-8722E02ECF24}"/>
          </ac:spMkLst>
        </pc:spChg>
        <pc:spChg chg="add mod">
          <ac:chgData name="srihitha donta" userId="420b9dc0ab6db751" providerId="LiveId" clId="{EF2FF0DA-9274-4B34-AEA6-027E59B091DF}" dt="2023-12-20T00:16:46.927" v="688"/>
          <ac:spMkLst>
            <pc:docMk/>
            <pc:sldMk cId="1804911485" sldId="295"/>
            <ac:spMk id="126" creationId="{40584459-E603-52E4-C176-5840F3B5C1BC}"/>
          </ac:spMkLst>
        </pc:spChg>
        <pc:spChg chg="add mod">
          <ac:chgData name="srihitha donta" userId="420b9dc0ab6db751" providerId="LiveId" clId="{EF2FF0DA-9274-4B34-AEA6-027E59B091DF}" dt="2023-12-20T00:16:46.927" v="688"/>
          <ac:spMkLst>
            <pc:docMk/>
            <pc:sldMk cId="1804911485" sldId="295"/>
            <ac:spMk id="127" creationId="{3C7113F5-3744-BFBC-FA56-CC17E8BB2721}"/>
          </ac:spMkLst>
        </pc:spChg>
        <pc:spChg chg="add mod">
          <ac:chgData name="srihitha donta" userId="420b9dc0ab6db751" providerId="LiveId" clId="{EF2FF0DA-9274-4B34-AEA6-027E59B091DF}" dt="2023-12-20T00:16:46.927" v="688"/>
          <ac:spMkLst>
            <pc:docMk/>
            <pc:sldMk cId="1804911485" sldId="295"/>
            <ac:spMk id="128" creationId="{FE326D34-ECEA-E30A-E553-D7346C660061}"/>
          </ac:spMkLst>
        </pc:spChg>
        <pc:spChg chg="add mod">
          <ac:chgData name="srihitha donta" userId="420b9dc0ab6db751" providerId="LiveId" clId="{EF2FF0DA-9274-4B34-AEA6-027E59B091DF}" dt="2023-12-20T00:16:46.927" v="688"/>
          <ac:spMkLst>
            <pc:docMk/>
            <pc:sldMk cId="1804911485" sldId="295"/>
            <ac:spMk id="129" creationId="{71D50C2E-F96F-0980-AC5F-F84AE45B2856}"/>
          </ac:spMkLst>
        </pc:spChg>
        <pc:spChg chg="add mod">
          <ac:chgData name="srihitha donta" userId="420b9dc0ab6db751" providerId="LiveId" clId="{EF2FF0DA-9274-4B34-AEA6-027E59B091DF}" dt="2023-12-20T00:16:46.927" v="688"/>
          <ac:spMkLst>
            <pc:docMk/>
            <pc:sldMk cId="1804911485" sldId="295"/>
            <ac:spMk id="130" creationId="{537EF52B-2A29-5D6E-5353-5C752397EC90}"/>
          </ac:spMkLst>
        </pc:spChg>
        <pc:spChg chg="add mod">
          <ac:chgData name="srihitha donta" userId="420b9dc0ab6db751" providerId="LiveId" clId="{EF2FF0DA-9274-4B34-AEA6-027E59B091DF}" dt="2023-12-20T00:16:46.927" v="688"/>
          <ac:spMkLst>
            <pc:docMk/>
            <pc:sldMk cId="1804911485" sldId="295"/>
            <ac:spMk id="131" creationId="{C60D6A98-3E3B-DA7A-5081-AE9772C50855}"/>
          </ac:spMkLst>
        </pc:spChg>
        <pc:spChg chg="add mod">
          <ac:chgData name="srihitha donta" userId="420b9dc0ab6db751" providerId="LiveId" clId="{EF2FF0DA-9274-4B34-AEA6-027E59B091DF}" dt="2023-12-20T00:16:46.927" v="688"/>
          <ac:spMkLst>
            <pc:docMk/>
            <pc:sldMk cId="1804911485" sldId="295"/>
            <ac:spMk id="132" creationId="{91C086DF-2353-05DA-56FE-4A902FBE035F}"/>
          </ac:spMkLst>
        </pc:spChg>
        <pc:spChg chg="add mod">
          <ac:chgData name="srihitha donta" userId="420b9dc0ab6db751" providerId="LiveId" clId="{EF2FF0DA-9274-4B34-AEA6-027E59B091DF}" dt="2023-12-20T00:16:46.927" v="688"/>
          <ac:spMkLst>
            <pc:docMk/>
            <pc:sldMk cId="1804911485" sldId="295"/>
            <ac:spMk id="133" creationId="{0192C1E1-3FD4-9798-3E17-7A0370309CBE}"/>
          </ac:spMkLst>
        </pc:spChg>
        <pc:spChg chg="add mod">
          <ac:chgData name="srihitha donta" userId="420b9dc0ab6db751" providerId="LiveId" clId="{EF2FF0DA-9274-4B34-AEA6-027E59B091DF}" dt="2023-12-20T00:16:46.927" v="688"/>
          <ac:spMkLst>
            <pc:docMk/>
            <pc:sldMk cId="1804911485" sldId="295"/>
            <ac:spMk id="134" creationId="{9039AED6-13E4-28ED-EA1E-970E80D74058}"/>
          </ac:spMkLst>
        </pc:spChg>
        <pc:spChg chg="add mod">
          <ac:chgData name="srihitha donta" userId="420b9dc0ab6db751" providerId="LiveId" clId="{EF2FF0DA-9274-4B34-AEA6-027E59B091DF}" dt="2023-12-20T00:16:46.927" v="688"/>
          <ac:spMkLst>
            <pc:docMk/>
            <pc:sldMk cId="1804911485" sldId="295"/>
            <ac:spMk id="135" creationId="{527FD88C-5C9C-38F7-7BAB-03ECC5C8D114}"/>
          </ac:spMkLst>
        </pc:spChg>
        <pc:spChg chg="add mod">
          <ac:chgData name="srihitha donta" userId="420b9dc0ab6db751" providerId="LiveId" clId="{EF2FF0DA-9274-4B34-AEA6-027E59B091DF}" dt="2023-12-20T00:16:46.927" v="688"/>
          <ac:spMkLst>
            <pc:docMk/>
            <pc:sldMk cId="1804911485" sldId="295"/>
            <ac:spMk id="136" creationId="{7650837A-3352-B101-FB97-2BD6A34BA73D}"/>
          </ac:spMkLst>
        </pc:spChg>
        <pc:spChg chg="add mod">
          <ac:chgData name="srihitha donta" userId="420b9dc0ab6db751" providerId="LiveId" clId="{EF2FF0DA-9274-4B34-AEA6-027E59B091DF}" dt="2023-12-20T00:16:46.927" v="688"/>
          <ac:spMkLst>
            <pc:docMk/>
            <pc:sldMk cId="1804911485" sldId="295"/>
            <ac:spMk id="137" creationId="{E5B97F90-0065-8918-1F74-1D311E767B6E}"/>
          </ac:spMkLst>
        </pc:spChg>
        <pc:spChg chg="add mod">
          <ac:chgData name="srihitha donta" userId="420b9dc0ab6db751" providerId="LiveId" clId="{EF2FF0DA-9274-4B34-AEA6-027E59B091DF}" dt="2023-12-20T00:16:46.927" v="688"/>
          <ac:spMkLst>
            <pc:docMk/>
            <pc:sldMk cId="1804911485" sldId="295"/>
            <ac:spMk id="138" creationId="{7E6848EB-7EDE-F9FC-3731-CBE136129E9E}"/>
          </ac:spMkLst>
        </pc:spChg>
        <pc:spChg chg="add mod">
          <ac:chgData name="srihitha donta" userId="420b9dc0ab6db751" providerId="LiveId" clId="{EF2FF0DA-9274-4B34-AEA6-027E59B091DF}" dt="2023-12-20T00:16:46.927" v="688"/>
          <ac:spMkLst>
            <pc:docMk/>
            <pc:sldMk cId="1804911485" sldId="295"/>
            <ac:spMk id="139" creationId="{D516EE30-5F58-721C-9607-6589986E4404}"/>
          </ac:spMkLst>
        </pc:spChg>
        <pc:spChg chg="add mod">
          <ac:chgData name="srihitha donta" userId="420b9dc0ab6db751" providerId="LiveId" clId="{EF2FF0DA-9274-4B34-AEA6-027E59B091DF}" dt="2023-12-20T00:16:46.927" v="688"/>
          <ac:spMkLst>
            <pc:docMk/>
            <pc:sldMk cId="1804911485" sldId="295"/>
            <ac:spMk id="140" creationId="{9135E1AA-B567-786C-D89C-DE2B888AF56E}"/>
          </ac:spMkLst>
        </pc:spChg>
        <pc:spChg chg="add mod">
          <ac:chgData name="srihitha donta" userId="420b9dc0ab6db751" providerId="LiveId" clId="{EF2FF0DA-9274-4B34-AEA6-027E59B091DF}" dt="2023-12-20T00:16:46.927" v="688"/>
          <ac:spMkLst>
            <pc:docMk/>
            <pc:sldMk cId="1804911485" sldId="295"/>
            <ac:spMk id="141" creationId="{84759572-18A8-C236-41DF-AF2237E004FD}"/>
          </ac:spMkLst>
        </pc:spChg>
        <pc:spChg chg="add mod">
          <ac:chgData name="srihitha donta" userId="420b9dc0ab6db751" providerId="LiveId" clId="{EF2FF0DA-9274-4B34-AEA6-027E59B091DF}" dt="2023-12-20T00:16:46.927" v="688"/>
          <ac:spMkLst>
            <pc:docMk/>
            <pc:sldMk cId="1804911485" sldId="295"/>
            <ac:spMk id="142" creationId="{6C49A4B7-F65A-E62E-F8F1-A2EE44D5461F}"/>
          </ac:spMkLst>
        </pc:spChg>
        <pc:spChg chg="add mod">
          <ac:chgData name="srihitha donta" userId="420b9dc0ab6db751" providerId="LiveId" clId="{EF2FF0DA-9274-4B34-AEA6-027E59B091DF}" dt="2023-12-20T00:16:46.927" v="688"/>
          <ac:spMkLst>
            <pc:docMk/>
            <pc:sldMk cId="1804911485" sldId="295"/>
            <ac:spMk id="143" creationId="{9D5CE08C-DAD2-E73A-A1D4-37FA4EDBD488}"/>
          </ac:spMkLst>
        </pc:spChg>
        <pc:spChg chg="add mod">
          <ac:chgData name="srihitha donta" userId="420b9dc0ab6db751" providerId="LiveId" clId="{EF2FF0DA-9274-4B34-AEA6-027E59B091DF}" dt="2023-12-20T00:16:46.927" v="688"/>
          <ac:spMkLst>
            <pc:docMk/>
            <pc:sldMk cId="1804911485" sldId="295"/>
            <ac:spMk id="144" creationId="{C3ECF328-DBCB-C95E-4A09-FFE88BAB0211}"/>
          </ac:spMkLst>
        </pc:spChg>
        <pc:spChg chg="add mod">
          <ac:chgData name="srihitha donta" userId="420b9dc0ab6db751" providerId="LiveId" clId="{EF2FF0DA-9274-4B34-AEA6-027E59B091DF}" dt="2023-12-20T00:16:46.927" v="688"/>
          <ac:spMkLst>
            <pc:docMk/>
            <pc:sldMk cId="1804911485" sldId="295"/>
            <ac:spMk id="145" creationId="{28E8C4A7-F377-766F-3A44-514DA369DF79}"/>
          </ac:spMkLst>
        </pc:spChg>
        <pc:spChg chg="add mod">
          <ac:chgData name="srihitha donta" userId="420b9dc0ab6db751" providerId="LiveId" clId="{EF2FF0DA-9274-4B34-AEA6-027E59B091DF}" dt="2023-12-20T00:16:46.927" v="688"/>
          <ac:spMkLst>
            <pc:docMk/>
            <pc:sldMk cId="1804911485" sldId="295"/>
            <ac:spMk id="146" creationId="{AA48C017-2FB7-2700-EC4E-2BB724E66412}"/>
          </ac:spMkLst>
        </pc:spChg>
        <pc:spChg chg="add mod">
          <ac:chgData name="srihitha donta" userId="420b9dc0ab6db751" providerId="LiveId" clId="{EF2FF0DA-9274-4B34-AEA6-027E59B091DF}" dt="2023-12-20T00:16:46.927" v="688"/>
          <ac:spMkLst>
            <pc:docMk/>
            <pc:sldMk cId="1804911485" sldId="295"/>
            <ac:spMk id="147" creationId="{C9215F51-19AA-64F6-110B-E2FD90940E37}"/>
          </ac:spMkLst>
        </pc:spChg>
        <pc:spChg chg="add mod">
          <ac:chgData name="srihitha donta" userId="420b9dc0ab6db751" providerId="LiveId" clId="{EF2FF0DA-9274-4B34-AEA6-027E59B091DF}" dt="2023-12-20T00:16:46.927" v="688"/>
          <ac:spMkLst>
            <pc:docMk/>
            <pc:sldMk cId="1804911485" sldId="295"/>
            <ac:spMk id="148" creationId="{19A6A722-84F9-11DD-AC34-CDED12F8B6CF}"/>
          </ac:spMkLst>
        </pc:spChg>
        <pc:spChg chg="add mod">
          <ac:chgData name="srihitha donta" userId="420b9dc0ab6db751" providerId="LiveId" clId="{EF2FF0DA-9274-4B34-AEA6-027E59B091DF}" dt="2023-12-20T00:16:46.927" v="688"/>
          <ac:spMkLst>
            <pc:docMk/>
            <pc:sldMk cId="1804911485" sldId="295"/>
            <ac:spMk id="149" creationId="{0340E640-B4B2-CF40-C1D1-D66C4B96E949}"/>
          </ac:spMkLst>
        </pc:spChg>
        <pc:spChg chg="add mod">
          <ac:chgData name="srihitha donta" userId="420b9dc0ab6db751" providerId="LiveId" clId="{EF2FF0DA-9274-4B34-AEA6-027E59B091DF}" dt="2023-12-20T00:16:46.927" v="688"/>
          <ac:spMkLst>
            <pc:docMk/>
            <pc:sldMk cId="1804911485" sldId="295"/>
            <ac:spMk id="150" creationId="{21FA5A85-002E-887A-F2E6-059E7BA1DC02}"/>
          </ac:spMkLst>
        </pc:spChg>
        <pc:spChg chg="add mod">
          <ac:chgData name="srihitha donta" userId="420b9dc0ab6db751" providerId="LiveId" clId="{EF2FF0DA-9274-4B34-AEA6-027E59B091DF}" dt="2023-12-20T00:16:46.927" v="688"/>
          <ac:spMkLst>
            <pc:docMk/>
            <pc:sldMk cId="1804911485" sldId="295"/>
            <ac:spMk id="151" creationId="{E7F94655-BF42-B46D-89A7-B004B21BD387}"/>
          </ac:spMkLst>
        </pc:spChg>
        <pc:spChg chg="add mod">
          <ac:chgData name="srihitha donta" userId="420b9dc0ab6db751" providerId="LiveId" clId="{EF2FF0DA-9274-4B34-AEA6-027E59B091DF}" dt="2023-12-20T00:16:46.927" v="688"/>
          <ac:spMkLst>
            <pc:docMk/>
            <pc:sldMk cId="1804911485" sldId="295"/>
            <ac:spMk id="152" creationId="{CA1F0728-7F16-907F-48C9-E901E35BFB4E}"/>
          </ac:spMkLst>
        </pc:spChg>
        <pc:spChg chg="add mod">
          <ac:chgData name="srihitha donta" userId="420b9dc0ab6db751" providerId="LiveId" clId="{EF2FF0DA-9274-4B34-AEA6-027E59B091DF}" dt="2023-12-20T00:16:46.927" v="688"/>
          <ac:spMkLst>
            <pc:docMk/>
            <pc:sldMk cId="1804911485" sldId="295"/>
            <ac:spMk id="153" creationId="{091D7832-730E-8AEB-1322-C79D976B35AC}"/>
          </ac:spMkLst>
        </pc:spChg>
        <pc:spChg chg="add mod">
          <ac:chgData name="srihitha donta" userId="420b9dc0ab6db751" providerId="LiveId" clId="{EF2FF0DA-9274-4B34-AEA6-027E59B091DF}" dt="2023-12-20T00:16:46.927" v="688"/>
          <ac:spMkLst>
            <pc:docMk/>
            <pc:sldMk cId="1804911485" sldId="295"/>
            <ac:spMk id="154" creationId="{E40D818B-9BE9-1B0B-0484-5D3E2AA48C30}"/>
          </ac:spMkLst>
        </pc:spChg>
        <pc:spChg chg="add mod">
          <ac:chgData name="srihitha donta" userId="420b9dc0ab6db751" providerId="LiveId" clId="{EF2FF0DA-9274-4B34-AEA6-027E59B091DF}" dt="2023-12-20T00:16:46.927" v="688"/>
          <ac:spMkLst>
            <pc:docMk/>
            <pc:sldMk cId="1804911485" sldId="295"/>
            <ac:spMk id="155" creationId="{D8F46DCA-C72A-3C43-5056-0B54F71EC1E0}"/>
          </ac:spMkLst>
        </pc:spChg>
        <pc:spChg chg="add mod">
          <ac:chgData name="srihitha donta" userId="420b9dc0ab6db751" providerId="LiveId" clId="{EF2FF0DA-9274-4B34-AEA6-027E59B091DF}" dt="2023-12-20T00:16:46.927" v="688"/>
          <ac:spMkLst>
            <pc:docMk/>
            <pc:sldMk cId="1804911485" sldId="295"/>
            <ac:spMk id="156" creationId="{E888F440-81C6-C31F-CA78-C86C095722F5}"/>
          </ac:spMkLst>
        </pc:spChg>
        <pc:spChg chg="add mod">
          <ac:chgData name="srihitha donta" userId="420b9dc0ab6db751" providerId="LiveId" clId="{EF2FF0DA-9274-4B34-AEA6-027E59B091DF}" dt="2023-12-20T00:16:46.927" v="688"/>
          <ac:spMkLst>
            <pc:docMk/>
            <pc:sldMk cId="1804911485" sldId="295"/>
            <ac:spMk id="157" creationId="{1DD7DE72-0753-5790-D282-1D7CD9C42719}"/>
          </ac:spMkLst>
        </pc:spChg>
        <pc:spChg chg="add mod">
          <ac:chgData name="srihitha donta" userId="420b9dc0ab6db751" providerId="LiveId" clId="{EF2FF0DA-9274-4B34-AEA6-027E59B091DF}" dt="2023-12-20T00:16:46.927" v="688"/>
          <ac:spMkLst>
            <pc:docMk/>
            <pc:sldMk cId="1804911485" sldId="295"/>
            <ac:spMk id="158" creationId="{BFEC4060-1EBD-0623-D60D-E579DB1390C9}"/>
          </ac:spMkLst>
        </pc:spChg>
        <pc:spChg chg="add mod">
          <ac:chgData name="srihitha donta" userId="420b9dc0ab6db751" providerId="LiveId" clId="{EF2FF0DA-9274-4B34-AEA6-027E59B091DF}" dt="2023-12-20T00:16:46.927" v="688"/>
          <ac:spMkLst>
            <pc:docMk/>
            <pc:sldMk cId="1804911485" sldId="295"/>
            <ac:spMk id="159" creationId="{07BAD823-33BA-94C5-040E-7ADA731C4639}"/>
          </ac:spMkLst>
        </pc:spChg>
        <pc:spChg chg="add mod">
          <ac:chgData name="srihitha donta" userId="420b9dc0ab6db751" providerId="LiveId" clId="{EF2FF0DA-9274-4B34-AEA6-027E59B091DF}" dt="2023-12-20T00:16:46.927" v="688"/>
          <ac:spMkLst>
            <pc:docMk/>
            <pc:sldMk cId="1804911485" sldId="295"/>
            <ac:spMk id="160" creationId="{045DF1EA-18FC-2E37-F030-C9015B6E7219}"/>
          </ac:spMkLst>
        </pc:spChg>
        <pc:spChg chg="add mod">
          <ac:chgData name="srihitha donta" userId="420b9dc0ab6db751" providerId="LiveId" clId="{EF2FF0DA-9274-4B34-AEA6-027E59B091DF}" dt="2023-12-20T00:16:46.927" v="688"/>
          <ac:spMkLst>
            <pc:docMk/>
            <pc:sldMk cId="1804911485" sldId="295"/>
            <ac:spMk id="161" creationId="{50F95B14-E4F4-7729-13DF-513EDE43413B}"/>
          </ac:spMkLst>
        </pc:spChg>
        <pc:spChg chg="add mod">
          <ac:chgData name="srihitha donta" userId="420b9dc0ab6db751" providerId="LiveId" clId="{EF2FF0DA-9274-4B34-AEA6-027E59B091DF}" dt="2023-12-20T00:16:46.927" v="688"/>
          <ac:spMkLst>
            <pc:docMk/>
            <pc:sldMk cId="1804911485" sldId="295"/>
            <ac:spMk id="162" creationId="{2539DF10-3A3F-6E73-6416-A62FA6A21ED0}"/>
          </ac:spMkLst>
        </pc:spChg>
        <pc:spChg chg="add mod">
          <ac:chgData name="srihitha donta" userId="420b9dc0ab6db751" providerId="LiveId" clId="{EF2FF0DA-9274-4B34-AEA6-027E59B091DF}" dt="2023-12-20T00:16:46.927" v="688"/>
          <ac:spMkLst>
            <pc:docMk/>
            <pc:sldMk cId="1804911485" sldId="295"/>
            <ac:spMk id="163" creationId="{E11CC77A-F3E1-E8A5-AE79-BC79CEB4A7E5}"/>
          </ac:spMkLst>
        </pc:spChg>
        <pc:spChg chg="add mod">
          <ac:chgData name="srihitha donta" userId="420b9dc0ab6db751" providerId="LiveId" clId="{EF2FF0DA-9274-4B34-AEA6-027E59B091DF}" dt="2023-12-20T00:16:46.927" v="688"/>
          <ac:spMkLst>
            <pc:docMk/>
            <pc:sldMk cId="1804911485" sldId="295"/>
            <ac:spMk id="164" creationId="{FAA569B3-15FD-0D6F-BD0E-B7C9B4029085}"/>
          </ac:spMkLst>
        </pc:spChg>
        <pc:spChg chg="add mod">
          <ac:chgData name="srihitha donta" userId="420b9dc0ab6db751" providerId="LiveId" clId="{EF2FF0DA-9274-4B34-AEA6-027E59B091DF}" dt="2023-12-20T00:16:46.927" v="688"/>
          <ac:spMkLst>
            <pc:docMk/>
            <pc:sldMk cId="1804911485" sldId="295"/>
            <ac:spMk id="165" creationId="{9031F5B7-DF85-636E-F9AD-1CAB5A638E99}"/>
          </ac:spMkLst>
        </pc:spChg>
        <pc:spChg chg="add mod">
          <ac:chgData name="srihitha donta" userId="420b9dc0ab6db751" providerId="LiveId" clId="{EF2FF0DA-9274-4B34-AEA6-027E59B091DF}" dt="2023-12-20T00:16:46.927" v="688"/>
          <ac:spMkLst>
            <pc:docMk/>
            <pc:sldMk cId="1804911485" sldId="295"/>
            <ac:spMk id="166" creationId="{D2C7F725-4514-67F4-4D8E-5314881188A2}"/>
          </ac:spMkLst>
        </pc:spChg>
        <pc:spChg chg="add mod">
          <ac:chgData name="srihitha donta" userId="420b9dc0ab6db751" providerId="LiveId" clId="{EF2FF0DA-9274-4B34-AEA6-027E59B091DF}" dt="2023-12-20T00:16:46.927" v="688"/>
          <ac:spMkLst>
            <pc:docMk/>
            <pc:sldMk cId="1804911485" sldId="295"/>
            <ac:spMk id="167" creationId="{96D533C8-5DA0-D608-959C-58ACDEB3E8EC}"/>
          </ac:spMkLst>
        </pc:spChg>
        <pc:spChg chg="add mod">
          <ac:chgData name="srihitha donta" userId="420b9dc0ab6db751" providerId="LiveId" clId="{EF2FF0DA-9274-4B34-AEA6-027E59B091DF}" dt="2023-12-20T00:16:46.927" v="688"/>
          <ac:spMkLst>
            <pc:docMk/>
            <pc:sldMk cId="1804911485" sldId="295"/>
            <ac:spMk id="168" creationId="{EE5C91A5-4D4B-767D-7EAB-F6C2CD239B37}"/>
          </ac:spMkLst>
        </pc:spChg>
        <pc:spChg chg="add mod">
          <ac:chgData name="srihitha donta" userId="420b9dc0ab6db751" providerId="LiveId" clId="{EF2FF0DA-9274-4B34-AEA6-027E59B091DF}" dt="2023-12-20T00:16:46.927" v="688"/>
          <ac:spMkLst>
            <pc:docMk/>
            <pc:sldMk cId="1804911485" sldId="295"/>
            <ac:spMk id="169" creationId="{7D2B34C6-EC24-D12A-4793-BD78D9FF0019}"/>
          </ac:spMkLst>
        </pc:spChg>
        <pc:spChg chg="add mod">
          <ac:chgData name="srihitha donta" userId="420b9dc0ab6db751" providerId="LiveId" clId="{EF2FF0DA-9274-4B34-AEA6-027E59B091DF}" dt="2023-12-20T00:16:46.927" v="688"/>
          <ac:spMkLst>
            <pc:docMk/>
            <pc:sldMk cId="1804911485" sldId="295"/>
            <ac:spMk id="170" creationId="{AB5C7B57-9E0E-9F37-B5F7-C490DE6F2F94}"/>
          </ac:spMkLst>
        </pc:spChg>
        <pc:spChg chg="add mod">
          <ac:chgData name="srihitha donta" userId="420b9dc0ab6db751" providerId="LiveId" clId="{EF2FF0DA-9274-4B34-AEA6-027E59B091DF}" dt="2023-12-20T00:16:46.927" v="688"/>
          <ac:spMkLst>
            <pc:docMk/>
            <pc:sldMk cId="1804911485" sldId="295"/>
            <ac:spMk id="171" creationId="{8D848B9B-85AA-1652-CBAE-1B8B15982E2A}"/>
          </ac:spMkLst>
        </pc:spChg>
        <pc:spChg chg="add mod">
          <ac:chgData name="srihitha donta" userId="420b9dc0ab6db751" providerId="LiveId" clId="{EF2FF0DA-9274-4B34-AEA6-027E59B091DF}" dt="2023-12-20T00:16:46.927" v="688"/>
          <ac:spMkLst>
            <pc:docMk/>
            <pc:sldMk cId="1804911485" sldId="295"/>
            <ac:spMk id="172" creationId="{6B9E04C3-473D-73F2-F0B4-059479C3EC07}"/>
          </ac:spMkLst>
        </pc:spChg>
        <pc:spChg chg="add mod">
          <ac:chgData name="srihitha donta" userId="420b9dc0ab6db751" providerId="LiveId" clId="{EF2FF0DA-9274-4B34-AEA6-027E59B091DF}" dt="2023-12-20T00:16:46.927" v="688"/>
          <ac:spMkLst>
            <pc:docMk/>
            <pc:sldMk cId="1804911485" sldId="295"/>
            <ac:spMk id="173" creationId="{D2E6519B-EE6D-2E24-89BC-097EFE5BAA83}"/>
          </ac:spMkLst>
        </pc:spChg>
        <pc:spChg chg="add mod">
          <ac:chgData name="srihitha donta" userId="420b9dc0ab6db751" providerId="LiveId" clId="{EF2FF0DA-9274-4B34-AEA6-027E59B091DF}" dt="2023-12-20T00:16:46.927" v="688"/>
          <ac:spMkLst>
            <pc:docMk/>
            <pc:sldMk cId="1804911485" sldId="295"/>
            <ac:spMk id="174" creationId="{600414DD-5261-66BF-7B3F-C24E0AFED23B}"/>
          </ac:spMkLst>
        </pc:spChg>
        <pc:spChg chg="add mod">
          <ac:chgData name="srihitha donta" userId="420b9dc0ab6db751" providerId="LiveId" clId="{EF2FF0DA-9274-4B34-AEA6-027E59B091DF}" dt="2023-12-20T00:16:46.927" v="688"/>
          <ac:spMkLst>
            <pc:docMk/>
            <pc:sldMk cId="1804911485" sldId="295"/>
            <ac:spMk id="175" creationId="{80EF00E6-C7BC-C396-B41A-145A6FBEE326}"/>
          </ac:spMkLst>
        </pc:spChg>
        <pc:spChg chg="add mod">
          <ac:chgData name="srihitha donta" userId="420b9dc0ab6db751" providerId="LiveId" clId="{EF2FF0DA-9274-4B34-AEA6-027E59B091DF}" dt="2023-12-20T00:16:46.927" v="688"/>
          <ac:spMkLst>
            <pc:docMk/>
            <pc:sldMk cId="1804911485" sldId="295"/>
            <ac:spMk id="176" creationId="{989B292F-5CB8-555D-4E85-FB9621876107}"/>
          </ac:spMkLst>
        </pc:spChg>
        <pc:spChg chg="add mod">
          <ac:chgData name="srihitha donta" userId="420b9dc0ab6db751" providerId="LiveId" clId="{EF2FF0DA-9274-4B34-AEA6-027E59B091DF}" dt="2023-12-20T00:16:46.927" v="688"/>
          <ac:spMkLst>
            <pc:docMk/>
            <pc:sldMk cId="1804911485" sldId="295"/>
            <ac:spMk id="177" creationId="{480D6FA2-F784-9028-E9DC-3F33EC61FF74}"/>
          </ac:spMkLst>
        </pc:spChg>
        <pc:spChg chg="add mod">
          <ac:chgData name="srihitha donta" userId="420b9dc0ab6db751" providerId="LiveId" clId="{EF2FF0DA-9274-4B34-AEA6-027E59B091DF}" dt="2023-12-20T00:16:46.927" v="688"/>
          <ac:spMkLst>
            <pc:docMk/>
            <pc:sldMk cId="1804911485" sldId="295"/>
            <ac:spMk id="178" creationId="{980057B4-7036-A2F2-4501-B11C5B840F9F}"/>
          </ac:spMkLst>
        </pc:spChg>
        <pc:spChg chg="add mod">
          <ac:chgData name="srihitha donta" userId="420b9dc0ab6db751" providerId="LiveId" clId="{EF2FF0DA-9274-4B34-AEA6-027E59B091DF}" dt="2023-12-20T00:16:46.927" v="688"/>
          <ac:spMkLst>
            <pc:docMk/>
            <pc:sldMk cId="1804911485" sldId="295"/>
            <ac:spMk id="179" creationId="{8B3B46FE-4464-A50A-3A71-ABA3AC9D7F34}"/>
          </ac:spMkLst>
        </pc:spChg>
        <pc:spChg chg="add mod">
          <ac:chgData name="srihitha donta" userId="420b9dc0ab6db751" providerId="LiveId" clId="{EF2FF0DA-9274-4B34-AEA6-027E59B091DF}" dt="2023-12-20T00:16:46.927" v="688"/>
          <ac:spMkLst>
            <pc:docMk/>
            <pc:sldMk cId="1804911485" sldId="295"/>
            <ac:spMk id="180" creationId="{41552028-E242-C254-EB88-D45AB515DCC3}"/>
          </ac:spMkLst>
        </pc:spChg>
        <pc:spChg chg="add mod">
          <ac:chgData name="srihitha donta" userId="420b9dc0ab6db751" providerId="LiveId" clId="{EF2FF0DA-9274-4B34-AEA6-027E59B091DF}" dt="2023-12-20T00:16:46.927" v="688"/>
          <ac:spMkLst>
            <pc:docMk/>
            <pc:sldMk cId="1804911485" sldId="295"/>
            <ac:spMk id="181" creationId="{41FBBCE5-D38C-53B9-FF56-8C52E1D2BDF1}"/>
          </ac:spMkLst>
        </pc:spChg>
        <pc:grpChg chg="add mod">
          <ac:chgData name="srihitha donta" userId="420b9dc0ab6db751" providerId="LiveId" clId="{EF2FF0DA-9274-4B34-AEA6-027E59B091DF}" dt="2023-12-20T00:16:56.569" v="690" actId="14100"/>
          <ac:grpSpMkLst>
            <pc:docMk/>
            <pc:sldMk cId="1804911485" sldId="295"/>
            <ac:grpSpMk id="5" creationId="{7B684D57-6F91-F627-4994-AD1CD4EA0BCE}"/>
          </ac:grpSpMkLst>
        </pc:grpChg>
        <pc:grpChg chg="add mod">
          <ac:chgData name="srihitha donta" userId="420b9dc0ab6db751" providerId="LiveId" clId="{EF2FF0DA-9274-4B34-AEA6-027E59B091DF}" dt="2023-12-20T00:21:00.514" v="838" actId="1076"/>
          <ac:grpSpMkLst>
            <pc:docMk/>
            <pc:sldMk cId="1804911485" sldId="295"/>
            <ac:grpSpMk id="102" creationId="{085AC433-AB23-7789-B488-9CFB04124C97}"/>
          </ac:grpSpMkLst>
        </pc:grpChg>
        <pc:picChg chg="add mod">
          <ac:chgData name="srihitha donta" userId="420b9dc0ab6db751" providerId="LiveId" clId="{EF2FF0DA-9274-4B34-AEA6-027E59B091DF}" dt="2023-12-20T00:16:28.312" v="686"/>
          <ac:picMkLst>
            <pc:docMk/>
            <pc:sldMk cId="1804911485" sldId="295"/>
            <ac:picMk id="24" creationId="{6F52C61E-FA95-E759-C456-D62D31BF016D}"/>
          </ac:picMkLst>
        </pc:picChg>
        <pc:picChg chg="add mod">
          <ac:chgData name="srihitha donta" userId="420b9dc0ab6db751" providerId="LiveId" clId="{EF2FF0DA-9274-4B34-AEA6-027E59B091DF}" dt="2023-12-20T00:16:28.312" v="686"/>
          <ac:picMkLst>
            <pc:docMk/>
            <pc:sldMk cId="1804911485" sldId="295"/>
            <ac:picMk id="25" creationId="{DCBCA347-74B0-218A-11F3-3F3E9A95C67B}"/>
          </ac:picMkLst>
        </pc:picChg>
        <pc:picChg chg="add mod">
          <ac:chgData name="srihitha donta" userId="420b9dc0ab6db751" providerId="LiveId" clId="{EF2FF0DA-9274-4B34-AEA6-027E59B091DF}" dt="2023-12-20T00:16:28.312" v="686"/>
          <ac:picMkLst>
            <pc:docMk/>
            <pc:sldMk cId="1804911485" sldId="295"/>
            <ac:picMk id="26" creationId="{B0C7FE8E-0FA1-373E-9726-C65A8DFC27B9}"/>
          </ac:picMkLst>
        </pc:picChg>
        <pc:picChg chg="add mod">
          <ac:chgData name="srihitha donta" userId="420b9dc0ab6db751" providerId="LiveId" clId="{EF2FF0DA-9274-4B34-AEA6-027E59B091DF}" dt="2023-12-20T00:16:28.312" v="686"/>
          <ac:picMkLst>
            <pc:docMk/>
            <pc:sldMk cId="1804911485" sldId="295"/>
            <ac:picMk id="27" creationId="{5323E72B-90AA-8A34-B521-159847930F22}"/>
          </ac:picMkLst>
        </pc:picChg>
        <pc:picChg chg="add mod">
          <ac:chgData name="srihitha donta" userId="420b9dc0ab6db751" providerId="LiveId" clId="{EF2FF0DA-9274-4B34-AEA6-027E59B091DF}" dt="2023-12-20T00:16:28.312" v="686"/>
          <ac:picMkLst>
            <pc:docMk/>
            <pc:sldMk cId="1804911485" sldId="295"/>
            <ac:picMk id="28" creationId="{2D6BA482-E0A2-EB85-BEA2-AE9F94A416A9}"/>
          </ac:picMkLst>
        </pc:picChg>
        <pc:picChg chg="add mod">
          <ac:chgData name="srihitha donta" userId="420b9dc0ab6db751" providerId="LiveId" clId="{EF2FF0DA-9274-4B34-AEA6-027E59B091DF}" dt="2023-12-20T00:16:28.312" v="686"/>
          <ac:picMkLst>
            <pc:docMk/>
            <pc:sldMk cId="1804911485" sldId="295"/>
            <ac:picMk id="29" creationId="{E487EB9A-4E53-3907-8099-E87C2D286CCF}"/>
          </ac:picMkLst>
        </pc:picChg>
        <pc:picChg chg="add mod">
          <ac:chgData name="srihitha donta" userId="420b9dc0ab6db751" providerId="LiveId" clId="{EF2FF0DA-9274-4B34-AEA6-027E59B091DF}" dt="2023-12-20T00:16:28.312" v="686"/>
          <ac:picMkLst>
            <pc:docMk/>
            <pc:sldMk cId="1804911485" sldId="295"/>
            <ac:picMk id="30" creationId="{95794F9A-3009-C836-2CD3-1BD50D98D5EA}"/>
          </ac:picMkLst>
        </pc:picChg>
        <pc:picChg chg="add mod">
          <ac:chgData name="srihitha donta" userId="420b9dc0ab6db751" providerId="LiveId" clId="{EF2FF0DA-9274-4B34-AEA6-027E59B091DF}" dt="2023-12-20T00:16:28.312" v="686"/>
          <ac:picMkLst>
            <pc:docMk/>
            <pc:sldMk cId="1804911485" sldId="295"/>
            <ac:picMk id="31" creationId="{DB56FBB4-AE33-A1A1-67C8-89CB738CD252}"/>
          </ac:picMkLst>
        </pc:picChg>
        <pc:picChg chg="add mod">
          <ac:chgData name="srihitha donta" userId="420b9dc0ab6db751" providerId="LiveId" clId="{EF2FF0DA-9274-4B34-AEA6-027E59B091DF}" dt="2023-12-20T00:16:28.312" v="686"/>
          <ac:picMkLst>
            <pc:docMk/>
            <pc:sldMk cId="1804911485" sldId="295"/>
            <ac:picMk id="32" creationId="{7D5D931A-A78A-C1AF-311A-999078FA8818}"/>
          </ac:picMkLst>
        </pc:picChg>
        <pc:picChg chg="add mod">
          <ac:chgData name="srihitha donta" userId="420b9dc0ab6db751" providerId="LiveId" clId="{EF2FF0DA-9274-4B34-AEA6-027E59B091DF}" dt="2023-12-20T00:16:28.312" v="686"/>
          <ac:picMkLst>
            <pc:docMk/>
            <pc:sldMk cId="1804911485" sldId="295"/>
            <ac:picMk id="33" creationId="{F621579A-B0C2-E72B-5B15-E72534B54510}"/>
          </ac:picMkLst>
        </pc:picChg>
        <pc:picChg chg="add mod">
          <ac:chgData name="srihitha donta" userId="420b9dc0ab6db751" providerId="LiveId" clId="{EF2FF0DA-9274-4B34-AEA6-027E59B091DF}" dt="2023-12-20T00:16:28.312" v="686"/>
          <ac:picMkLst>
            <pc:docMk/>
            <pc:sldMk cId="1804911485" sldId="295"/>
            <ac:picMk id="34" creationId="{A25E873A-5547-FB2A-F2D3-EB76768E35F3}"/>
          </ac:picMkLst>
        </pc:picChg>
        <pc:picChg chg="add mod">
          <ac:chgData name="srihitha donta" userId="420b9dc0ab6db751" providerId="LiveId" clId="{EF2FF0DA-9274-4B34-AEA6-027E59B091DF}" dt="2023-12-20T00:16:28.312" v="686"/>
          <ac:picMkLst>
            <pc:docMk/>
            <pc:sldMk cId="1804911485" sldId="295"/>
            <ac:picMk id="35" creationId="{E9C6053F-C261-B43E-5B96-5BB88FB29D68}"/>
          </ac:picMkLst>
        </pc:picChg>
        <pc:picChg chg="add mod">
          <ac:chgData name="srihitha donta" userId="420b9dc0ab6db751" providerId="LiveId" clId="{EF2FF0DA-9274-4B34-AEA6-027E59B091DF}" dt="2023-12-20T00:16:28.312" v="686"/>
          <ac:picMkLst>
            <pc:docMk/>
            <pc:sldMk cId="1804911485" sldId="295"/>
            <ac:picMk id="36" creationId="{643CFADB-F96E-1B9B-0DB6-89D5394C0B51}"/>
          </ac:picMkLst>
        </pc:picChg>
        <pc:picChg chg="add mod">
          <ac:chgData name="srihitha donta" userId="420b9dc0ab6db751" providerId="LiveId" clId="{EF2FF0DA-9274-4B34-AEA6-027E59B091DF}" dt="2023-12-20T00:16:28.312" v="686"/>
          <ac:picMkLst>
            <pc:docMk/>
            <pc:sldMk cId="1804911485" sldId="295"/>
            <ac:picMk id="37" creationId="{263B114B-492A-7387-EE09-A8E03233E49C}"/>
          </ac:picMkLst>
        </pc:picChg>
        <pc:picChg chg="add mod">
          <ac:chgData name="srihitha donta" userId="420b9dc0ab6db751" providerId="LiveId" clId="{EF2FF0DA-9274-4B34-AEA6-027E59B091DF}" dt="2023-12-20T00:16:28.312" v="686"/>
          <ac:picMkLst>
            <pc:docMk/>
            <pc:sldMk cId="1804911485" sldId="295"/>
            <ac:picMk id="38" creationId="{5DCD9818-627B-BA31-C08E-9F07D6C10C00}"/>
          </ac:picMkLst>
        </pc:picChg>
        <pc:picChg chg="add mod">
          <ac:chgData name="srihitha donta" userId="420b9dc0ab6db751" providerId="LiveId" clId="{EF2FF0DA-9274-4B34-AEA6-027E59B091DF}" dt="2023-12-20T00:16:28.312" v="686"/>
          <ac:picMkLst>
            <pc:docMk/>
            <pc:sldMk cId="1804911485" sldId="295"/>
            <ac:picMk id="99" creationId="{35765284-29CB-AB80-24D6-059D486F492D}"/>
          </ac:picMkLst>
        </pc:picChg>
      </pc:sldChg>
      <pc:sldChg chg="modSp new del mod">
        <pc:chgData name="srihitha donta" userId="420b9dc0ab6db751" providerId="LiveId" clId="{EF2FF0DA-9274-4B34-AEA6-027E59B091DF}" dt="2023-12-20T00:18:03.414" v="758" actId="47"/>
        <pc:sldMkLst>
          <pc:docMk/>
          <pc:sldMk cId="3804626240" sldId="296"/>
        </pc:sldMkLst>
        <pc:spChg chg="mod">
          <ac:chgData name="srihitha donta" userId="420b9dc0ab6db751" providerId="LiveId" clId="{EF2FF0DA-9274-4B34-AEA6-027E59B091DF}" dt="2023-12-20T00:17:52.804" v="756" actId="20577"/>
          <ac:spMkLst>
            <pc:docMk/>
            <pc:sldMk cId="3804626240" sldId="296"/>
            <ac:spMk id="2" creationId="{1AE3BFC2-7355-687E-D51F-D3DC1AEBF25A}"/>
          </ac:spMkLst>
        </pc:spChg>
      </pc:sldChg>
      <pc:sldChg chg="addSp delSp modSp new mod">
        <pc:chgData name="srihitha donta" userId="420b9dc0ab6db751" providerId="LiveId" clId="{EF2FF0DA-9274-4B34-AEA6-027E59B091DF}" dt="2023-12-20T00:20:22.754" v="836" actId="1076"/>
        <pc:sldMkLst>
          <pc:docMk/>
          <pc:sldMk cId="1785223907" sldId="297"/>
        </pc:sldMkLst>
        <pc:spChg chg="mod">
          <ac:chgData name="srihitha donta" userId="420b9dc0ab6db751" providerId="LiveId" clId="{EF2FF0DA-9274-4B34-AEA6-027E59B091DF}" dt="2023-12-20T00:18:22.859" v="825" actId="20577"/>
          <ac:spMkLst>
            <pc:docMk/>
            <pc:sldMk cId="1785223907" sldId="297"/>
            <ac:spMk id="2" creationId="{1C3CCFD1-94CD-75E0-FC83-927355F11DF2}"/>
          </ac:spMkLst>
        </pc:spChg>
        <pc:spChg chg="del">
          <ac:chgData name="srihitha donta" userId="420b9dc0ab6db751" providerId="LiveId" clId="{EF2FF0DA-9274-4B34-AEA6-027E59B091DF}" dt="2023-12-20T00:18:58.715" v="828"/>
          <ac:spMkLst>
            <pc:docMk/>
            <pc:sldMk cId="1785223907" sldId="297"/>
            <ac:spMk id="3" creationId="{793B2623-E961-AA8B-C554-F95AFC1E1AFA}"/>
          </ac:spMkLst>
        </pc:spChg>
        <pc:spChg chg="del">
          <ac:chgData name="srihitha donta" userId="420b9dc0ab6db751" providerId="LiveId" clId="{EF2FF0DA-9274-4B34-AEA6-027E59B091DF}" dt="2023-12-20T00:19:10.101" v="829"/>
          <ac:spMkLst>
            <pc:docMk/>
            <pc:sldMk cId="1785223907" sldId="297"/>
            <ac:spMk id="4" creationId="{C30FA094-55A3-E1BF-E097-FEBF4206764C}"/>
          </ac:spMkLst>
        </pc:spChg>
        <pc:spChg chg="add mod">
          <ac:chgData name="srihitha donta" userId="420b9dc0ab6db751" providerId="LiveId" clId="{EF2FF0DA-9274-4B34-AEA6-027E59B091DF}" dt="2023-12-20T00:18:42.894" v="827"/>
          <ac:spMkLst>
            <pc:docMk/>
            <pc:sldMk cId="1785223907" sldId="297"/>
            <ac:spMk id="6" creationId="{5BDA94F1-35D2-FFA8-3E97-A14983A01F8F}"/>
          </ac:spMkLst>
        </pc:spChg>
        <pc:spChg chg="add mod">
          <ac:chgData name="srihitha donta" userId="420b9dc0ab6db751" providerId="LiveId" clId="{EF2FF0DA-9274-4B34-AEA6-027E59B091DF}" dt="2023-12-20T00:18:42.894" v="827"/>
          <ac:spMkLst>
            <pc:docMk/>
            <pc:sldMk cId="1785223907" sldId="297"/>
            <ac:spMk id="7" creationId="{DCC6C99C-A20C-7FDE-7DDD-CD786D707463}"/>
          </ac:spMkLst>
        </pc:spChg>
        <pc:spChg chg="add mod">
          <ac:chgData name="srihitha donta" userId="420b9dc0ab6db751" providerId="LiveId" clId="{EF2FF0DA-9274-4B34-AEA6-027E59B091DF}" dt="2023-12-20T00:18:42.894" v="827"/>
          <ac:spMkLst>
            <pc:docMk/>
            <pc:sldMk cId="1785223907" sldId="297"/>
            <ac:spMk id="8" creationId="{8B897A21-CC58-344A-E805-DB217481D9D0}"/>
          </ac:spMkLst>
        </pc:spChg>
        <pc:spChg chg="add mod">
          <ac:chgData name="srihitha donta" userId="420b9dc0ab6db751" providerId="LiveId" clId="{EF2FF0DA-9274-4B34-AEA6-027E59B091DF}" dt="2023-12-20T00:18:42.894" v="827"/>
          <ac:spMkLst>
            <pc:docMk/>
            <pc:sldMk cId="1785223907" sldId="297"/>
            <ac:spMk id="9" creationId="{2917BEF6-83BF-F307-1B97-56618E507443}"/>
          </ac:spMkLst>
        </pc:spChg>
        <pc:spChg chg="add mod">
          <ac:chgData name="srihitha donta" userId="420b9dc0ab6db751" providerId="LiveId" clId="{EF2FF0DA-9274-4B34-AEA6-027E59B091DF}" dt="2023-12-20T00:18:42.894" v="827"/>
          <ac:spMkLst>
            <pc:docMk/>
            <pc:sldMk cId="1785223907" sldId="297"/>
            <ac:spMk id="10" creationId="{C792566B-E232-D19D-F682-27166796E299}"/>
          </ac:spMkLst>
        </pc:spChg>
        <pc:spChg chg="add mod">
          <ac:chgData name="srihitha donta" userId="420b9dc0ab6db751" providerId="LiveId" clId="{EF2FF0DA-9274-4B34-AEA6-027E59B091DF}" dt="2023-12-20T00:18:42.894" v="827"/>
          <ac:spMkLst>
            <pc:docMk/>
            <pc:sldMk cId="1785223907" sldId="297"/>
            <ac:spMk id="11" creationId="{07685AA6-FB7E-3BF5-7093-83FE0D3BA383}"/>
          </ac:spMkLst>
        </pc:spChg>
        <pc:spChg chg="add mod">
          <ac:chgData name="srihitha donta" userId="420b9dc0ab6db751" providerId="LiveId" clId="{EF2FF0DA-9274-4B34-AEA6-027E59B091DF}" dt="2023-12-20T00:18:42.894" v="827"/>
          <ac:spMkLst>
            <pc:docMk/>
            <pc:sldMk cId="1785223907" sldId="297"/>
            <ac:spMk id="12" creationId="{0CE72DE9-22F7-85D7-E094-968EDF1B43DF}"/>
          </ac:spMkLst>
        </pc:spChg>
        <pc:spChg chg="add mod">
          <ac:chgData name="srihitha donta" userId="420b9dc0ab6db751" providerId="LiveId" clId="{EF2FF0DA-9274-4B34-AEA6-027E59B091DF}" dt="2023-12-20T00:18:42.894" v="827"/>
          <ac:spMkLst>
            <pc:docMk/>
            <pc:sldMk cId="1785223907" sldId="297"/>
            <ac:spMk id="13" creationId="{FF28674D-6E2B-24A9-E768-879B33A5416B}"/>
          </ac:spMkLst>
        </pc:spChg>
        <pc:spChg chg="add mod">
          <ac:chgData name="srihitha donta" userId="420b9dc0ab6db751" providerId="LiveId" clId="{EF2FF0DA-9274-4B34-AEA6-027E59B091DF}" dt="2023-12-20T00:18:42.894" v="827"/>
          <ac:spMkLst>
            <pc:docMk/>
            <pc:sldMk cId="1785223907" sldId="297"/>
            <ac:spMk id="14" creationId="{4D21CEF8-67DA-3217-4435-8AB055E51718}"/>
          </ac:spMkLst>
        </pc:spChg>
        <pc:spChg chg="add mod">
          <ac:chgData name="srihitha donta" userId="420b9dc0ab6db751" providerId="LiveId" clId="{EF2FF0DA-9274-4B34-AEA6-027E59B091DF}" dt="2023-12-20T00:18:42.894" v="827"/>
          <ac:spMkLst>
            <pc:docMk/>
            <pc:sldMk cId="1785223907" sldId="297"/>
            <ac:spMk id="15" creationId="{01369B57-D21E-1FEE-1F58-60BDB716D572}"/>
          </ac:spMkLst>
        </pc:spChg>
        <pc:spChg chg="add mod">
          <ac:chgData name="srihitha donta" userId="420b9dc0ab6db751" providerId="LiveId" clId="{EF2FF0DA-9274-4B34-AEA6-027E59B091DF}" dt="2023-12-20T00:18:42.894" v="827"/>
          <ac:spMkLst>
            <pc:docMk/>
            <pc:sldMk cId="1785223907" sldId="297"/>
            <ac:spMk id="16" creationId="{A61BB14B-325D-2D90-09E6-564BA2289F54}"/>
          </ac:spMkLst>
        </pc:spChg>
        <pc:spChg chg="add mod">
          <ac:chgData name="srihitha donta" userId="420b9dc0ab6db751" providerId="LiveId" clId="{EF2FF0DA-9274-4B34-AEA6-027E59B091DF}" dt="2023-12-20T00:18:42.894" v="827"/>
          <ac:spMkLst>
            <pc:docMk/>
            <pc:sldMk cId="1785223907" sldId="297"/>
            <ac:spMk id="17" creationId="{624A7515-213D-972D-A176-49321F83D7F7}"/>
          </ac:spMkLst>
        </pc:spChg>
        <pc:spChg chg="add mod">
          <ac:chgData name="srihitha donta" userId="420b9dc0ab6db751" providerId="LiveId" clId="{EF2FF0DA-9274-4B34-AEA6-027E59B091DF}" dt="2023-12-20T00:18:42.894" v="827"/>
          <ac:spMkLst>
            <pc:docMk/>
            <pc:sldMk cId="1785223907" sldId="297"/>
            <ac:spMk id="18" creationId="{DDCA2778-E199-2541-DDC9-2B7EE35E5B53}"/>
          </ac:spMkLst>
        </pc:spChg>
        <pc:spChg chg="add mod">
          <ac:chgData name="srihitha donta" userId="420b9dc0ab6db751" providerId="LiveId" clId="{EF2FF0DA-9274-4B34-AEA6-027E59B091DF}" dt="2023-12-20T00:18:42.894" v="827"/>
          <ac:spMkLst>
            <pc:docMk/>
            <pc:sldMk cId="1785223907" sldId="297"/>
            <ac:spMk id="19" creationId="{F2F0C13E-96D7-46D0-45DE-CC742D650AF1}"/>
          </ac:spMkLst>
        </pc:spChg>
        <pc:spChg chg="add mod">
          <ac:chgData name="srihitha donta" userId="420b9dc0ab6db751" providerId="LiveId" clId="{EF2FF0DA-9274-4B34-AEA6-027E59B091DF}" dt="2023-12-20T00:18:42.894" v="827"/>
          <ac:spMkLst>
            <pc:docMk/>
            <pc:sldMk cId="1785223907" sldId="297"/>
            <ac:spMk id="20" creationId="{1A12BD2F-76F3-F0F0-5A22-075727A34C53}"/>
          </ac:spMkLst>
        </pc:spChg>
        <pc:spChg chg="add mod">
          <ac:chgData name="srihitha donta" userId="420b9dc0ab6db751" providerId="LiveId" clId="{EF2FF0DA-9274-4B34-AEA6-027E59B091DF}" dt="2023-12-20T00:18:42.894" v="827"/>
          <ac:spMkLst>
            <pc:docMk/>
            <pc:sldMk cId="1785223907" sldId="297"/>
            <ac:spMk id="21" creationId="{67F6452B-1F3D-6CA4-8973-2BA491FFFB6E}"/>
          </ac:spMkLst>
        </pc:spChg>
        <pc:spChg chg="add mod">
          <ac:chgData name="srihitha donta" userId="420b9dc0ab6db751" providerId="LiveId" clId="{EF2FF0DA-9274-4B34-AEA6-027E59B091DF}" dt="2023-12-20T00:18:42.894" v="827"/>
          <ac:spMkLst>
            <pc:docMk/>
            <pc:sldMk cId="1785223907" sldId="297"/>
            <ac:spMk id="22" creationId="{D5A1D111-B3CC-2936-3478-30C176C8BC12}"/>
          </ac:spMkLst>
        </pc:spChg>
        <pc:spChg chg="add mod">
          <ac:chgData name="srihitha donta" userId="420b9dc0ab6db751" providerId="LiveId" clId="{EF2FF0DA-9274-4B34-AEA6-027E59B091DF}" dt="2023-12-20T00:18:42.894" v="827"/>
          <ac:spMkLst>
            <pc:docMk/>
            <pc:sldMk cId="1785223907" sldId="297"/>
            <ac:spMk id="23" creationId="{37B4B3D1-655F-796F-C3AD-81FF221C2643}"/>
          </ac:spMkLst>
        </pc:spChg>
        <pc:spChg chg="add mod">
          <ac:chgData name="srihitha donta" userId="420b9dc0ab6db751" providerId="LiveId" clId="{EF2FF0DA-9274-4B34-AEA6-027E59B091DF}" dt="2023-12-20T00:18:42.894" v="827"/>
          <ac:spMkLst>
            <pc:docMk/>
            <pc:sldMk cId="1785223907" sldId="297"/>
            <ac:spMk id="24" creationId="{AF35FA08-E6F9-EF71-0FBD-0B19D2E228B7}"/>
          </ac:spMkLst>
        </pc:spChg>
        <pc:spChg chg="add mod">
          <ac:chgData name="srihitha donta" userId="420b9dc0ab6db751" providerId="LiveId" clId="{EF2FF0DA-9274-4B34-AEA6-027E59B091DF}" dt="2023-12-20T00:18:42.894" v="827"/>
          <ac:spMkLst>
            <pc:docMk/>
            <pc:sldMk cId="1785223907" sldId="297"/>
            <ac:spMk id="25" creationId="{BF6326E3-1E13-78A2-231B-9E48879CC679}"/>
          </ac:spMkLst>
        </pc:spChg>
        <pc:spChg chg="add mod">
          <ac:chgData name="srihitha donta" userId="420b9dc0ab6db751" providerId="LiveId" clId="{EF2FF0DA-9274-4B34-AEA6-027E59B091DF}" dt="2023-12-20T00:18:42.894" v="827"/>
          <ac:spMkLst>
            <pc:docMk/>
            <pc:sldMk cId="1785223907" sldId="297"/>
            <ac:spMk id="26" creationId="{755802DB-82E6-FB81-6AD7-D5FA213CEA63}"/>
          </ac:spMkLst>
        </pc:spChg>
        <pc:spChg chg="add mod">
          <ac:chgData name="srihitha donta" userId="420b9dc0ab6db751" providerId="LiveId" clId="{EF2FF0DA-9274-4B34-AEA6-027E59B091DF}" dt="2023-12-20T00:18:42.894" v="827"/>
          <ac:spMkLst>
            <pc:docMk/>
            <pc:sldMk cId="1785223907" sldId="297"/>
            <ac:spMk id="27" creationId="{9FD02917-35C1-B94B-674F-D2D6E09F19C4}"/>
          </ac:spMkLst>
        </pc:spChg>
        <pc:spChg chg="add mod">
          <ac:chgData name="srihitha donta" userId="420b9dc0ab6db751" providerId="LiveId" clId="{EF2FF0DA-9274-4B34-AEA6-027E59B091DF}" dt="2023-12-20T00:18:42.894" v="827"/>
          <ac:spMkLst>
            <pc:docMk/>
            <pc:sldMk cId="1785223907" sldId="297"/>
            <ac:spMk id="28" creationId="{F567F5F0-97EE-C52B-1245-B06ACDFF3C9C}"/>
          </ac:spMkLst>
        </pc:spChg>
        <pc:spChg chg="add mod">
          <ac:chgData name="srihitha donta" userId="420b9dc0ab6db751" providerId="LiveId" clId="{EF2FF0DA-9274-4B34-AEA6-027E59B091DF}" dt="2023-12-20T00:18:42.894" v="827"/>
          <ac:spMkLst>
            <pc:docMk/>
            <pc:sldMk cId="1785223907" sldId="297"/>
            <ac:spMk id="29" creationId="{94F0293B-8955-CB54-8A28-4CE1DED0AD6E}"/>
          </ac:spMkLst>
        </pc:spChg>
        <pc:spChg chg="add mod">
          <ac:chgData name="srihitha donta" userId="420b9dc0ab6db751" providerId="LiveId" clId="{EF2FF0DA-9274-4B34-AEA6-027E59B091DF}" dt="2023-12-20T00:18:42.894" v="827"/>
          <ac:spMkLst>
            <pc:docMk/>
            <pc:sldMk cId="1785223907" sldId="297"/>
            <ac:spMk id="30" creationId="{F1686FF8-43D4-E99C-9735-625F6DA3A672}"/>
          </ac:spMkLst>
        </pc:spChg>
        <pc:spChg chg="add mod">
          <ac:chgData name="srihitha donta" userId="420b9dc0ab6db751" providerId="LiveId" clId="{EF2FF0DA-9274-4B34-AEA6-027E59B091DF}" dt="2023-12-20T00:18:42.894" v="827"/>
          <ac:spMkLst>
            <pc:docMk/>
            <pc:sldMk cId="1785223907" sldId="297"/>
            <ac:spMk id="31" creationId="{9116746C-1EAA-C478-E137-C0B14E2BEF59}"/>
          </ac:spMkLst>
        </pc:spChg>
        <pc:spChg chg="add mod">
          <ac:chgData name="srihitha donta" userId="420b9dc0ab6db751" providerId="LiveId" clId="{EF2FF0DA-9274-4B34-AEA6-027E59B091DF}" dt="2023-12-20T00:18:42.894" v="827"/>
          <ac:spMkLst>
            <pc:docMk/>
            <pc:sldMk cId="1785223907" sldId="297"/>
            <ac:spMk id="32" creationId="{4368CB38-51FA-CCEB-8C0F-9D8E817F5C68}"/>
          </ac:spMkLst>
        </pc:spChg>
        <pc:spChg chg="add mod">
          <ac:chgData name="srihitha donta" userId="420b9dc0ab6db751" providerId="LiveId" clId="{EF2FF0DA-9274-4B34-AEA6-027E59B091DF}" dt="2023-12-20T00:18:42.894" v="827"/>
          <ac:spMkLst>
            <pc:docMk/>
            <pc:sldMk cId="1785223907" sldId="297"/>
            <ac:spMk id="33" creationId="{3EDAD6EA-C95B-459F-B2E3-93830630206C}"/>
          </ac:spMkLst>
        </pc:spChg>
        <pc:spChg chg="add mod">
          <ac:chgData name="srihitha donta" userId="420b9dc0ab6db751" providerId="LiveId" clId="{EF2FF0DA-9274-4B34-AEA6-027E59B091DF}" dt="2023-12-20T00:18:42.894" v="827"/>
          <ac:spMkLst>
            <pc:docMk/>
            <pc:sldMk cId="1785223907" sldId="297"/>
            <ac:spMk id="34" creationId="{4B3C3EEF-D840-DD06-D645-EC8016F77396}"/>
          </ac:spMkLst>
        </pc:spChg>
        <pc:spChg chg="add mod">
          <ac:chgData name="srihitha donta" userId="420b9dc0ab6db751" providerId="LiveId" clId="{EF2FF0DA-9274-4B34-AEA6-027E59B091DF}" dt="2023-12-20T00:18:42.894" v="827"/>
          <ac:spMkLst>
            <pc:docMk/>
            <pc:sldMk cId="1785223907" sldId="297"/>
            <ac:spMk id="35" creationId="{68D061A2-2431-F218-B1A0-E7803182B00C}"/>
          </ac:spMkLst>
        </pc:spChg>
        <pc:spChg chg="add mod">
          <ac:chgData name="srihitha donta" userId="420b9dc0ab6db751" providerId="LiveId" clId="{EF2FF0DA-9274-4B34-AEA6-027E59B091DF}" dt="2023-12-20T00:18:42.894" v="827"/>
          <ac:spMkLst>
            <pc:docMk/>
            <pc:sldMk cId="1785223907" sldId="297"/>
            <ac:spMk id="36" creationId="{58216B87-14B7-FA2D-E364-2FC06F59A08E}"/>
          </ac:spMkLst>
        </pc:spChg>
        <pc:spChg chg="add mod">
          <ac:chgData name="srihitha donta" userId="420b9dc0ab6db751" providerId="LiveId" clId="{EF2FF0DA-9274-4B34-AEA6-027E59B091DF}" dt="2023-12-20T00:18:42.894" v="827"/>
          <ac:spMkLst>
            <pc:docMk/>
            <pc:sldMk cId="1785223907" sldId="297"/>
            <ac:spMk id="37" creationId="{47338800-D8D7-8F81-0C82-4490FAFD6725}"/>
          </ac:spMkLst>
        </pc:spChg>
        <pc:spChg chg="add mod">
          <ac:chgData name="srihitha donta" userId="420b9dc0ab6db751" providerId="LiveId" clId="{EF2FF0DA-9274-4B34-AEA6-027E59B091DF}" dt="2023-12-20T00:18:42.894" v="827"/>
          <ac:spMkLst>
            <pc:docMk/>
            <pc:sldMk cId="1785223907" sldId="297"/>
            <ac:spMk id="38" creationId="{1311F9E7-D7E6-94C8-13FF-E402486457B8}"/>
          </ac:spMkLst>
        </pc:spChg>
        <pc:spChg chg="add mod">
          <ac:chgData name="srihitha donta" userId="420b9dc0ab6db751" providerId="LiveId" clId="{EF2FF0DA-9274-4B34-AEA6-027E59B091DF}" dt="2023-12-20T00:18:42.894" v="827"/>
          <ac:spMkLst>
            <pc:docMk/>
            <pc:sldMk cId="1785223907" sldId="297"/>
            <ac:spMk id="39" creationId="{CE5A7DA4-FA2C-FB3D-E0CD-11A5CEF5CC02}"/>
          </ac:spMkLst>
        </pc:spChg>
        <pc:spChg chg="add mod">
          <ac:chgData name="srihitha donta" userId="420b9dc0ab6db751" providerId="LiveId" clId="{EF2FF0DA-9274-4B34-AEA6-027E59B091DF}" dt="2023-12-20T00:18:42.894" v="827"/>
          <ac:spMkLst>
            <pc:docMk/>
            <pc:sldMk cId="1785223907" sldId="297"/>
            <ac:spMk id="40" creationId="{0F482186-F245-C3E0-0DFE-12B26A45B628}"/>
          </ac:spMkLst>
        </pc:spChg>
        <pc:spChg chg="add mod">
          <ac:chgData name="srihitha donta" userId="420b9dc0ab6db751" providerId="LiveId" clId="{EF2FF0DA-9274-4B34-AEA6-027E59B091DF}" dt="2023-12-20T00:18:42.894" v="827"/>
          <ac:spMkLst>
            <pc:docMk/>
            <pc:sldMk cId="1785223907" sldId="297"/>
            <ac:spMk id="41" creationId="{8CD16D49-9F80-B596-1572-E17D7BDEEA9A}"/>
          </ac:spMkLst>
        </pc:spChg>
        <pc:spChg chg="add mod">
          <ac:chgData name="srihitha donta" userId="420b9dc0ab6db751" providerId="LiveId" clId="{EF2FF0DA-9274-4B34-AEA6-027E59B091DF}" dt="2023-12-20T00:18:42.894" v="827"/>
          <ac:spMkLst>
            <pc:docMk/>
            <pc:sldMk cId="1785223907" sldId="297"/>
            <ac:spMk id="42" creationId="{D5569507-31DE-0CD9-7EA8-6ECEBA0F9C59}"/>
          </ac:spMkLst>
        </pc:spChg>
        <pc:spChg chg="add mod">
          <ac:chgData name="srihitha donta" userId="420b9dc0ab6db751" providerId="LiveId" clId="{EF2FF0DA-9274-4B34-AEA6-027E59B091DF}" dt="2023-12-20T00:18:42.894" v="827"/>
          <ac:spMkLst>
            <pc:docMk/>
            <pc:sldMk cId="1785223907" sldId="297"/>
            <ac:spMk id="43" creationId="{F80BC82D-5BBD-523A-DBAE-ECB45E904904}"/>
          </ac:spMkLst>
        </pc:spChg>
        <pc:spChg chg="add mod">
          <ac:chgData name="srihitha donta" userId="420b9dc0ab6db751" providerId="LiveId" clId="{EF2FF0DA-9274-4B34-AEA6-027E59B091DF}" dt="2023-12-20T00:18:42.894" v="827"/>
          <ac:spMkLst>
            <pc:docMk/>
            <pc:sldMk cId="1785223907" sldId="297"/>
            <ac:spMk id="44" creationId="{94F3F37B-AD51-82C6-5BA0-2D8E1A0A4474}"/>
          </ac:spMkLst>
        </pc:spChg>
        <pc:spChg chg="add mod">
          <ac:chgData name="srihitha donta" userId="420b9dc0ab6db751" providerId="LiveId" clId="{EF2FF0DA-9274-4B34-AEA6-027E59B091DF}" dt="2023-12-20T00:18:42.894" v="827"/>
          <ac:spMkLst>
            <pc:docMk/>
            <pc:sldMk cId="1785223907" sldId="297"/>
            <ac:spMk id="45" creationId="{F8E6079F-8BB4-139F-466E-CEA233BB9077}"/>
          </ac:spMkLst>
        </pc:spChg>
        <pc:spChg chg="add mod">
          <ac:chgData name="srihitha donta" userId="420b9dc0ab6db751" providerId="LiveId" clId="{EF2FF0DA-9274-4B34-AEA6-027E59B091DF}" dt="2023-12-20T00:18:42.894" v="827"/>
          <ac:spMkLst>
            <pc:docMk/>
            <pc:sldMk cId="1785223907" sldId="297"/>
            <ac:spMk id="46" creationId="{58E81554-316F-DFB4-26FD-166D2F674583}"/>
          </ac:spMkLst>
        </pc:spChg>
        <pc:spChg chg="add mod">
          <ac:chgData name="srihitha donta" userId="420b9dc0ab6db751" providerId="LiveId" clId="{EF2FF0DA-9274-4B34-AEA6-027E59B091DF}" dt="2023-12-20T00:18:42.894" v="827"/>
          <ac:spMkLst>
            <pc:docMk/>
            <pc:sldMk cId="1785223907" sldId="297"/>
            <ac:spMk id="47" creationId="{55D7CB4E-2F9E-BED0-3561-B5B55CF9B9E1}"/>
          </ac:spMkLst>
        </pc:spChg>
        <pc:spChg chg="add mod">
          <ac:chgData name="srihitha donta" userId="420b9dc0ab6db751" providerId="LiveId" clId="{EF2FF0DA-9274-4B34-AEA6-027E59B091DF}" dt="2023-12-20T00:18:42.894" v="827"/>
          <ac:spMkLst>
            <pc:docMk/>
            <pc:sldMk cId="1785223907" sldId="297"/>
            <ac:spMk id="48" creationId="{DD703DAC-10D7-9040-1B16-02F39FEEC5CD}"/>
          </ac:spMkLst>
        </pc:spChg>
        <pc:spChg chg="add mod">
          <ac:chgData name="srihitha donta" userId="420b9dc0ab6db751" providerId="LiveId" clId="{EF2FF0DA-9274-4B34-AEA6-027E59B091DF}" dt="2023-12-20T00:18:42.894" v="827"/>
          <ac:spMkLst>
            <pc:docMk/>
            <pc:sldMk cId="1785223907" sldId="297"/>
            <ac:spMk id="49" creationId="{D96618DC-B7F0-19C8-449F-8A8BA943C03D}"/>
          </ac:spMkLst>
        </pc:spChg>
        <pc:spChg chg="add mod">
          <ac:chgData name="srihitha donta" userId="420b9dc0ab6db751" providerId="LiveId" clId="{EF2FF0DA-9274-4B34-AEA6-027E59B091DF}" dt="2023-12-20T00:18:42.894" v="827"/>
          <ac:spMkLst>
            <pc:docMk/>
            <pc:sldMk cId="1785223907" sldId="297"/>
            <ac:spMk id="50" creationId="{4804DCD2-8661-09B5-62B2-C2704CB5150E}"/>
          </ac:spMkLst>
        </pc:spChg>
        <pc:spChg chg="add mod">
          <ac:chgData name="srihitha donta" userId="420b9dc0ab6db751" providerId="LiveId" clId="{EF2FF0DA-9274-4B34-AEA6-027E59B091DF}" dt="2023-12-20T00:18:42.894" v="827"/>
          <ac:spMkLst>
            <pc:docMk/>
            <pc:sldMk cId="1785223907" sldId="297"/>
            <ac:spMk id="51" creationId="{603D77E3-86E0-E8C0-C2C6-FE518B1A6354}"/>
          </ac:spMkLst>
        </pc:spChg>
        <pc:spChg chg="add mod">
          <ac:chgData name="srihitha donta" userId="420b9dc0ab6db751" providerId="LiveId" clId="{EF2FF0DA-9274-4B34-AEA6-027E59B091DF}" dt="2023-12-20T00:18:42.894" v="827"/>
          <ac:spMkLst>
            <pc:docMk/>
            <pc:sldMk cId="1785223907" sldId="297"/>
            <ac:spMk id="52" creationId="{CB324318-0C68-5491-C092-07A188E951C8}"/>
          </ac:spMkLst>
        </pc:spChg>
        <pc:spChg chg="add mod">
          <ac:chgData name="srihitha donta" userId="420b9dc0ab6db751" providerId="LiveId" clId="{EF2FF0DA-9274-4B34-AEA6-027E59B091DF}" dt="2023-12-20T00:18:42.894" v="827"/>
          <ac:spMkLst>
            <pc:docMk/>
            <pc:sldMk cId="1785223907" sldId="297"/>
            <ac:spMk id="53" creationId="{0079C265-33C3-8E91-7BBC-EB52B4F8D4C0}"/>
          </ac:spMkLst>
        </pc:spChg>
        <pc:spChg chg="add mod">
          <ac:chgData name="srihitha donta" userId="420b9dc0ab6db751" providerId="LiveId" clId="{EF2FF0DA-9274-4B34-AEA6-027E59B091DF}" dt="2023-12-20T00:18:42.894" v="827"/>
          <ac:spMkLst>
            <pc:docMk/>
            <pc:sldMk cId="1785223907" sldId="297"/>
            <ac:spMk id="54" creationId="{417045B0-3E6A-2511-3DC7-205B2F0A43AB}"/>
          </ac:spMkLst>
        </pc:spChg>
        <pc:spChg chg="add mod">
          <ac:chgData name="srihitha donta" userId="420b9dc0ab6db751" providerId="LiveId" clId="{EF2FF0DA-9274-4B34-AEA6-027E59B091DF}" dt="2023-12-20T00:18:42.894" v="827"/>
          <ac:spMkLst>
            <pc:docMk/>
            <pc:sldMk cId="1785223907" sldId="297"/>
            <ac:spMk id="55" creationId="{AA261E9C-C64E-C5C5-4E40-D60A262674F5}"/>
          </ac:spMkLst>
        </pc:spChg>
        <pc:spChg chg="add mod">
          <ac:chgData name="srihitha donta" userId="420b9dc0ab6db751" providerId="LiveId" clId="{EF2FF0DA-9274-4B34-AEA6-027E59B091DF}" dt="2023-12-20T00:18:42.894" v="827"/>
          <ac:spMkLst>
            <pc:docMk/>
            <pc:sldMk cId="1785223907" sldId="297"/>
            <ac:spMk id="56" creationId="{4CFDB24E-4923-2CC4-F1E8-C6FA1B2DBBB5}"/>
          </ac:spMkLst>
        </pc:spChg>
        <pc:spChg chg="add mod">
          <ac:chgData name="srihitha donta" userId="420b9dc0ab6db751" providerId="LiveId" clId="{EF2FF0DA-9274-4B34-AEA6-027E59B091DF}" dt="2023-12-20T00:18:42.894" v="827"/>
          <ac:spMkLst>
            <pc:docMk/>
            <pc:sldMk cId="1785223907" sldId="297"/>
            <ac:spMk id="57" creationId="{39A099D6-807B-9E43-F6C5-B82CC6E1A772}"/>
          </ac:spMkLst>
        </pc:spChg>
        <pc:spChg chg="add mod">
          <ac:chgData name="srihitha donta" userId="420b9dc0ab6db751" providerId="LiveId" clId="{EF2FF0DA-9274-4B34-AEA6-027E59B091DF}" dt="2023-12-20T00:18:42.894" v="827"/>
          <ac:spMkLst>
            <pc:docMk/>
            <pc:sldMk cId="1785223907" sldId="297"/>
            <ac:spMk id="58" creationId="{AAF03F88-0A59-FE0F-3D69-6C6F0CBF046A}"/>
          </ac:spMkLst>
        </pc:spChg>
        <pc:spChg chg="add mod">
          <ac:chgData name="srihitha donta" userId="420b9dc0ab6db751" providerId="LiveId" clId="{EF2FF0DA-9274-4B34-AEA6-027E59B091DF}" dt="2023-12-20T00:18:42.894" v="827"/>
          <ac:spMkLst>
            <pc:docMk/>
            <pc:sldMk cId="1785223907" sldId="297"/>
            <ac:spMk id="59" creationId="{9FF5234C-D2B6-B0A0-7EB7-58F5B8D76301}"/>
          </ac:spMkLst>
        </pc:spChg>
        <pc:spChg chg="add mod">
          <ac:chgData name="srihitha donta" userId="420b9dc0ab6db751" providerId="LiveId" clId="{EF2FF0DA-9274-4B34-AEA6-027E59B091DF}" dt="2023-12-20T00:18:42.894" v="827"/>
          <ac:spMkLst>
            <pc:docMk/>
            <pc:sldMk cId="1785223907" sldId="297"/>
            <ac:spMk id="60" creationId="{661D0B25-3213-1AC8-C93D-B9E1A2B777AE}"/>
          </ac:spMkLst>
        </pc:spChg>
        <pc:spChg chg="add mod">
          <ac:chgData name="srihitha donta" userId="420b9dc0ab6db751" providerId="LiveId" clId="{EF2FF0DA-9274-4B34-AEA6-027E59B091DF}" dt="2023-12-20T00:18:42.894" v="827"/>
          <ac:spMkLst>
            <pc:docMk/>
            <pc:sldMk cId="1785223907" sldId="297"/>
            <ac:spMk id="61" creationId="{FA8ECD94-1E3D-B4A4-9481-939C32C59DC9}"/>
          </ac:spMkLst>
        </pc:spChg>
        <pc:spChg chg="add mod">
          <ac:chgData name="srihitha donta" userId="420b9dc0ab6db751" providerId="LiveId" clId="{EF2FF0DA-9274-4B34-AEA6-027E59B091DF}" dt="2023-12-20T00:18:42.894" v="827"/>
          <ac:spMkLst>
            <pc:docMk/>
            <pc:sldMk cId="1785223907" sldId="297"/>
            <ac:spMk id="62" creationId="{27FB180C-C644-77BB-5FDB-3D58980B1FD2}"/>
          </ac:spMkLst>
        </pc:spChg>
        <pc:spChg chg="add mod">
          <ac:chgData name="srihitha donta" userId="420b9dc0ab6db751" providerId="LiveId" clId="{EF2FF0DA-9274-4B34-AEA6-027E59B091DF}" dt="2023-12-20T00:18:42.894" v="827"/>
          <ac:spMkLst>
            <pc:docMk/>
            <pc:sldMk cId="1785223907" sldId="297"/>
            <ac:spMk id="63" creationId="{2EAEE4C0-08FF-DA2A-959D-5AF48BD55191}"/>
          </ac:spMkLst>
        </pc:spChg>
        <pc:spChg chg="add mod">
          <ac:chgData name="srihitha donta" userId="420b9dc0ab6db751" providerId="LiveId" clId="{EF2FF0DA-9274-4B34-AEA6-027E59B091DF}" dt="2023-12-20T00:18:42.894" v="827"/>
          <ac:spMkLst>
            <pc:docMk/>
            <pc:sldMk cId="1785223907" sldId="297"/>
            <ac:spMk id="64" creationId="{3851033A-DF4D-C1D9-54C5-2F0A77F258FC}"/>
          </ac:spMkLst>
        </pc:spChg>
        <pc:spChg chg="add mod">
          <ac:chgData name="srihitha donta" userId="420b9dc0ab6db751" providerId="LiveId" clId="{EF2FF0DA-9274-4B34-AEA6-027E59B091DF}" dt="2023-12-20T00:18:42.894" v="827"/>
          <ac:spMkLst>
            <pc:docMk/>
            <pc:sldMk cId="1785223907" sldId="297"/>
            <ac:spMk id="65" creationId="{6BED1B07-C452-9559-0529-179A6937F5CC}"/>
          </ac:spMkLst>
        </pc:spChg>
        <pc:spChg chg="add mod">
          <ac:chgData name="srihitha donta" userId="420b9dc0ab6db751" providerId="LiveId" clId="{EF2FF0DA-9274-4B34-AEA6-027E59B091DF}" dt="2023-12-20T00:18:42.894" v="827"/>
          <ac:spMkLst>
            <pc:docMk/>
            <pc:sldMk cId="1785223907" sldId="297"/>
            <ac:spMk id="66" creationId="{CB0D4EB2-C83C-EE23-3427-F3DE9D27507D}"/>
          </ac:spMkLst>
        </pc:spChg>
        <pc:spChg chg="add mod">
          <ac:chgData name="srihitha donta" userId="420b9dc0ab6db751" providerId="LiveId" clId="{EF2FF0DA-9274-4B34-AEA6-027E59B091DF}" dt="2023-12-20T00:18:42.894" v="827"/>
          <ac:spMkLst>
            <pc:docMk/>
            <pc:sldMk cId="1785223907" sldId="297"/>
            <ac:spMk id="67" creationId="{2EDB7F98-26AE-50F7-60B7-320A208AF44C}"/>
          </ac:spMkLst>
        </pc:spChg>
        <pc:spChg chg="add mod">
          <ac:chgData name="srihitha donta" userId="420b9dc0ab6db751" providerId="LiveId" clId="{EF2FF0DA-9274-4B34-AEA6-027E59B091DF}" dt="2023-12-20T00:18:42.894" v="827"/>
          <ac:spMkLst>
            <pc:docMk/>
            <pc:sldMk cId="1785223907" sldId="297"/>
            <ac:spMk id="68" creationId="{FE3CA546-62FF-398F-D48B-1C5A4BBBC850}"/>
          </ac:spMkLst>
        </pc:spChg>
        <pc:spChg chg="add mod">
          <ac:chgData name="srihitha donta" userId="420b9dc0ab6db751" providerId="LiveId" clId="{EF2FF0DA-9274-4B34-AEA6-027E59B091DF}" dt="2023-12-20T00:18:42.894" v="827"/>
          <ac:spMkLst>
            <pc:docMk/>
            <pc:sldMk cId="1785223907" sldId="297"/>
            <ac:spMk id="69" creationId="{0A94B355-FE52-9315-37A7-8D5D0713AADB}"/>
          </ac:spMkLst>
        </pc:spChg>
        <pc:spChg chg="add mod">
          <ac:chgData name="srihitha donta" userId="420b9dc0ab6db751" providerId="LiveId" clId="{EF2FF0DA-9274-4B34-AEA6-027E59B091DF}" dt="2023-12-20T00:18:42.894" v="827"/>
          <ac:spMkLst>
            <pc:docMk/>
            <pc:sldMk cId="1785223907" sldId="297"/>
            <ac:spMk id="70" creationId="{A579437A-243E-E579-75BA-FB9920AF328C}"/>
          </ac:spMkLst>
        </pc:spChg>
        <pc:spChg chg="add mod">
          <ac:chgData name="srihitha donta" userId="420b9dc0ab6db751" providerId="LiveId" clId="{EF2FF0DA-9274-4B34-AEA6-027E59B091DF}" dt="2023-12-20T00:18:42.894" v="827"/>
          <ac:spMkLst>
            <pc:docMk/>
            <pc:sldMk cId="1785223907" sldId="297"/>
            <ac:spMk id="71" creationId="{E09957A9-90FF-F6A4-5FE9-67CA81A9D0A7}"/>
          </ac:spMkLst>
        </pc:spChg>
        <pc:spChg chg="add mod">
          <ac:chgData name="srihitha donta" userId="420b9dc0ab6db751" providerId="LiveId" clId="{EF2FF0DA-9274-4B34-AEA6-027E59B091DF}" dt="2023-12-20T00:18:42.894" v="827"/>
          <ac:spMkLst>
            <pc:docMk/>
            <pc:sldMk cId="1785223907" sldId="297"/>
            <ac:spMk id="72" creationId="{3860C3F4-F0DE-9536-BE92-E3163A6F6078}"/>
          </ac:spMkLst>
        </pc:spChg>
        <pc:spChg chg="add mod">
          <ac:chgData name="srihitha donta" userId="420b9dc0ab6db751" providerId="LiveId" clId="{EF2FF0DA-9274-4B34-AEA6-027E59B091DF}" dt="2023-12-20T00:18:42.894" v="827"/>
          <ac:spMkLst>
            <pc:docMk/>
            <pc:sldMk cId="1785223907" sldId="297"/>
            <ac:spMk id="73" creationId="{CCE8EA68-70CB-1FF4-D596-5F7B2023D02B}"/>
          </ac:spMkLst>
        </pc:spChg>
        <pc:spChg chg="add mod">
          <ac:chgData name="srihitha donta" userId="420b9dc0ab6db751" providerId="LiveId" clId="{EF2FF0DA-9274-4B34-AEA6-027E59B091DF}" dt="2023-12-20T00:18:42.894" v="827"/>
          <ac:spMkLst>
            <pc:docMk/>
            <pc:sldMk cId="1785223907" sldId="297"/>
            <ac:spMk id="74" creationId="{F3961429-43B1-B3DF-1DF9-4532856644B6}"/>
          </ac:spMkLst>
        </pc:spChg>
        <pc:spChg chg="add mod">
          <ac:chgData name="srihitha donta" userId="420b9dc0ab6db751" providerId="LiveId" clId="{EF2FF0DA-9274-4B34-AEA6-027E59B091DF}" dt="2023-12-20T00:18:42.894" v="827"/>
          <ac:spMkLst>
            <pc:docMk/>
            <pc:sldMk cId="1785223907" sldId="297"/>
            <ac:spMk id="75" creationId="{13E01533-C2D1-C2CF-D61F-481E6BE6C24E}"/>
          </ac:spMkLst>
        </pc:spChg>
        <pc:spChg chg="add mod">
          <ac:chgData name="srihitha donta" userId="420b9dc0ab6db751" providerId="LiveId" clId="{EF2FF0DA-9274-4B34-AEA6-027E59B091DF}" dt="2023-12-20T00:18:42.894" v="827"/>
          <ac:spMkLst>
            <pc:docMk/>
            <pc:sldMk cId="1785223907" sldId="297"/>
            <ac:spMk id="76" creationId="{656F500F-146B-6E47-C822-FC881D617603}"/>
          </ac:spMkLst>
        </pc:spChg>
        <pc:spChg chg="add mod">
          <ac:chgData name="srihitha donta" userId="420b9dc0ab6db751" providerId="LiveId" clId="{EF2FF0DA-9274-4B34-AEA6-027E59B091DF}" dt="2023-12-20T00:18:42.894" v="827"/>
          <ac:spMkLst>
            <pc:docMk/>
            <pc:sldMk cId="1785223907" sldId="297"/>
            <ac:spMk id="77" creationId="{F053D10F-8022-7ABA-733E-564B1BE31298}"/>
          </ac:spMkLst>
        </pc:spChg>
        <pc:spChg chg="add mod">
          <ac:chgData name="srihitha donta" userId="420b9dc0ab6db751" providerId="LiveId" clId="{EF2FF0DA-9274-4B34-AEA6-027E59B091DF}" dt="2023-12-20T00:18:42.894" v="827"/>
          <ac:spMkLst>
            <pc:docMk/>
            <pc:sldMk cId="1785223907" sldId="297"/>
            <ac:spMk id="78" creationId="{45794DF5-9FC9-2A18-BF1D-3F94D972DDBF}"/>
          </ac:spMkLst>
        </pc:spChg>
        <pc:spChg chg="add mod">
          <ac:chgData name="srihitha donta" userId="420b9dc0ab6db751" providerId="LiveId" clId="{EF2FF0DA-9274-4B34-AEA6-027E59B091DF}" dt="2023-12-20T00:18:42.894" v="827"/>
          <ac:spMkLst>
            <pc:docMk/>
            <pc:sldMk cId="1785223907" sldId="297"/>
            <ac:spMk id="79" creationId="{A363F427-8A0E-3AAE-40C3-D8F8C2F0A429}"/>
          </ac:spMkLst>
        </pc:spChg>
        <pc:spChg chg="add mod">
          <ac:chgData name="srihitha donta" userId="420b9dc0ab6db751" providerId="LiveId" clId="{EF2FF0DA-9274-4B34-AEA6-027E59B091DF}" dt="2023-12-20T00:18:42.894" v="827"/>
          <ac:spMkLst>
            <pc:docMk/>
            <pc:sldMk cId="1785223907" sldId="297"/>
            <ac:spMk id="80" creationId="{83151601-DB0B-0D08-F06F-CA2E987FB3FF}"/>
          </ac:spMkLst>
        </pc:spChg>
        <pc:spChg chg="add mod">
          <ac:chgData name="srihitha donta" userId="420b9dc0ab6db751" providerId="LiveId" clId="{EF2FF0DA-9274-4B34-AEA6-027E59B091DF}" dt="2023-12-20T00:18:42.894" v="827"/>
          <ac:spMkLst>
            <pc:docMk/>
            <pc:sldMk cId="1785223907" sldId="297"/>
            <ac:spMk id="81" creationId="{CAC62060-3E35-8EC5-1605-9E8B6066AC6F}"/>
          </ac:spMkLst>
        </pc:spChg>
        <pc:spChg chg="add mod">
          <ac:chgData name="srihitha donta" userId="420b9dc0ab6db751" providerId="LiveId" clId="{EF2FF0DA-9274-4B34-AEA6-027E59B091DF}" dt="2023-12-20T00:18:42.894" v="827"/>
          <ac:spMkLst>
            <pc:docMk/>
            <pc:sldMk cId="1785223907" sldId="297"/>
            <ac:spMk id="82" creationId="{86495231-8445-3134-F373-8DE0350D8C72}"/>
          </ac:spMkLst>
        </pc:spChg>
        <pc:spChg chg="add mod">
          <ac:chgData name="srihitha donta" userId="420b9dc0ab6db751" providerId="LiveId" clId="{EF2FF0DA-9274-4B34-AEA6-027E59B091DF}" dt="2023-12-20T00:18:42.894" v="827"/>
          <ac:spMkLst>
            <pc:docMk/>
            <pc:sldMk cId="1785223907" sldId="297"/>
            <ac:spMk id="83" creationId="{0A40DE7B-39E2-2266-B467-A064A035AC74}"/>
          </ac:spMkLst>
        </pc:spChg>
        <pc:spChg chg="add mod">
          <ac:chgData name="srihitha donta" userId="420b9dc0ab6db751" providerId="LiveId" clId="{EF2FF0DA-9274-4B34-AEA6-027E59B091DF}" dt="2023-12-20T00:18:42.894" v="827"/>
          <ac:spMkLst>
            <pc:docMk/>
            <pc:sldMk cId="1785223907" sldId="297"/>
            <ac:spMk id="84" creationId="{F950D68C-4BDE-2FA1-BD29-F57A3D29A479}"/>
          </ac:spMkLst>
        </pc:spChg>
        <pc:spChg chg="add mod">
          <ac:chgData name="srihitha donta" userId="420b9dc0ab6db751" providerId="LiveId" clId="{EF2FF0DA-9274-4B34-AEA6-027E59B091DF}" dt="2023-12-20T00:20:17.754" v="834"/>
          <ac:spMkLst>
            <pc:docMk/>
            <pc:sldMk cId="1785223907" sldId="297"/>
            <ac:spMk id="88" creationId="{30BC2AE2-C23D-7EAD-FDE5-13AFBFB821B8}"/>
          </ac:spMkLst>
        </pc:spChg>
        <pc:spChg chg="add mod">
          <ac:chgData name="srihitha donta" userId="420b9dc0ab6db751" providerId="LiveId" clId="{EF2FF0DA-9274-4B34-AEA6-027E59B091DF}" dt="2023-12-20T00:20:22.754" v="836" actId="1076"/>
          <ac:spMkLst>
            <pc:docMk/>
            <pc:sldMk cId="1785223907" sldId="297"/>
            <ac:spMk id="90" creationId="{51E51909-C53D-8F76-2CF6-B1F080B2DDD1}"/>
          </ac:spMkLst>
        </pc:spChg>
        <pc:grpChg chg="add mod">
          <ac:chgData name="srihitha donta" userId="420b9dc0ab6db751" providerId="LiveId" clId="{EF2FF0DA-9274-4B34-AEA6-027E59B091DF}" dt="2023-12-20T00:18:42.894" v="827"/>
          <ac:grpSpMkLst>
            <pc:docMk/>
            <pc:sldMk cId="1785223907" sldId="297"/>
            <ac:grpSpMk id="5" creationId="{54127218-4BBD-6669-80C0-7ECEBDB2ADBB}"/>
          </ac:grpSpMkLst>
        </pc:grpChg>
        <pc:graphicFrameChg chg="add mod">
          <ac:chgData name="srihitha donta" userId="420b9dc0ab6db751" providerId="LiveId" clId="{EF2FF0DA-9274-4B34-AEA6-027E59B091DF}" dt="2023-12-20T00:18:58.715" v="828"/>
          <ac:graphicFrameMkLst>
            <pc:docMk/>
            <pc:sldMk cId="1785223907" sldId="297"/>
            <ac:graphicFrameMk id="85" creationId="{6DEB090C-B266-AC7A-939F-F752CE8D5CC8}"/>
          </ac:graphicFrameMkLst>
        </pc:graphicFrameChg>
        <pc:graphicFrameChg chg="add mod">
          <ac:chgData name="srihitha donta" userId="420b9dc0ab6db751" providerId="LiveId" clId="{EF2FF0DA-9274-4B34-AEA6-027E59B091DF}" dt="2023-12-20T00:19:10.101" v="829"/>
          <ac:graphicFrameMkLst>
            <pc:docMk/>
            <pc:sldMk cId="1785223907" sldId="297"/>
            <ac:graphicFrameMk id="86" creationId="{402E74EA-1373-1205-2A6B-FD12D8E795F7}"/>
          </ac:graphicFrameMkLst>
        </pc:graphicFrameChg>
      </pc:sldChg>
      <pc:sldChg chg="modSp new mod">
        <pc:chgData name="srihitha donta" userId="420b9dc0ab6db751" providerId="LiveId" clId="{EF2FF0DA-9274-4B34-AEA6-027E59B091DF}" dt="2023-12-20T00:31:40.944" v="947" actId="20577"/>
        <pc:sldMkLst>
          <pc:docMk/>
          <pc:sldMk cId="1129567617" sldId="298"/>
        </pc:sldMkLst>
        <pc:spChg chg="mod">
          <ac:chgData name="srihitha donta" userId="420b9dc0ab6db751" providerId="LiveId" clId="{EF2FF0DA-9274-4B34-AEA6-027E59B091DF}" dt="2023-12-20T00:31:40.944" v="947" actId="20577"/>
          <ac:spMkLst>
            <pc:docMk/>
            <pc:sldMk cId="1129567617" sldId="298"/>
            <ac:spMk id="2" creationId="{4C341B57-8703-3819-3605-D5503DA675C5}"/>
          </ac:spMkLst>
        </pc:spChg>
      </pc:sldChg>
      <pc:sldChg chg="addSp delSp modSp new mod">
        <pc:chgData name="srihitha donta" userId="420b9dc0ab6db751" providerId="LiveId" clId="{EF2FF0DA-9274-4B34-AEA6-027E59B091DF}" dt="2023-12-20T00:23:40.798" v="909" actId="2711"/>
        <pc:sldMkLst>
          <pc:docMk/>
          <pc:sldMk cId="1725783442" sldId="299"/>
        </pc:sldMkLst>
        <pc:spChg chg="mod">
          <ac:chgData name="srihitha donta" userId="420b9dc0ab6db751" providerId="LiveId" clId="{EF2FF0DA-9274-4B34-AEA6-027E59B091DF}" dt="2023-12-20T00:22:39.175" v="906" actId="20577"/>
          <ac:spMkLst>
            <pc:docMk/>
            <pc:sldMk cId="1725783442" sldId="299"/>
            <ac:spMk id="2" creationId="{4253F935-BEAB-2765-8BB8-65481CA8A456}"/>
          </ac:spMkLst>
        </pc:spChg>
        <pc:spChg chg="mod">
          <ac:chgData name="srihitha donta" userId="420b9dc0ab6db751" providerId="LiveId" clId="{EF2FF0DA-9274-4B34-AEA6-027E59B091DF}" dt="2023-12-20T00:23:40.798" v="909" actId="2711"/>
          <ac:spMkLst>
            <pc:docMk/>
            <pc:sldMk cId="1725783442" sldId="299"/>
            <ac:spMk id="3" creationId="{0E702306-2D3D-965E-1BFD-EA3C047DB5D3}"/>
          </ac:spMkLst>
        </pc:spChg>
        <pc:spChg chg="del">
          <ac:chgData name="srihitha donta" userId="420b9dc0ab6db751" providerId="LiveId" clId="{EF2FF0DA-9274-4B34-AEA6-027E59B091DF}" dt="2023-12-20T00:22:21.093" v="886"/>
          <ac:spMkLst>
            <pc:docMk/>
            <pc:sldMk cId="1725783442" sldId="299"/>
            <ac:spMk id="4" creationId="{096C1ABF-673A-02F0-1A6A-9AD8D991D7FB}"/>
          </ac:spMkLst>
        </pc:spChg>
        <pc:picChg chg="add mod">
          <ac:chgData name="srihitha donta" userId="420b9dc0ab6db751" providerId="LiveId" clId="{EF2FF0DA-9274-4B34-AEA6-027E59B091DF}" dt="2023-12-20T00:22:21.093" v="886"/>
          <ac:picMkLst>
            <pc:docMk/>
            <pc:sldMk cId="1725783442" sldId="299"/>
            <ac:picMk id="5122" creationId="{283C8470-9294-C369-911A-1832D4C92E86}"/>
          </ac:picMkLst>
        </pc:picChg>
      </pc:sldChg>
      <pc:sldChg chg="addSp delSp modSp new del mod">
        <pc:chgData name="srihitha donta" userId="420b9dc0ab6db751" providerId="LiveId" clId="{EF2FF0DA-9274-4B34-AEA6-027E59B091DF}" dt="2023-12-20T01:20:13.900" v="1850" actId="47"/>
        <pc:sldMkLst>
          <pc:docMk/>
          <pc:sldMk cId="2656590826" sldId="300"/>
        </pc:sldMkLst>
        <pc:spChg chg="del">
          <ac:chgData name="srihitha donta" userId="420b9dc0ab6db751" providerId="LiveId" clId="{EF2FF0DA-9274-4B34-AEA6-027E59B091DF}" dt="2023-12-20T00:24:54.655" v="911"/>
          <ac:spMkLst>
            <pc:docMk/>
            <pc:sldMk cId="2656590826" sldId="300"/>
            <ac:spMk id="3" creationId="{F5B81B2C-E227-5787-372A-1190F41A57CA}"/>
          </ac:spMkLst>
        </pc:spChg>
        <pc:spChg chg="del">
          <ac:chgData name="srihitha donta" userId="420b9dc0ab6db751" providerId="LiveId" clId="{EF2FF0DA-9274-4B34-AEA6-027E59B091DF}" dt="2023-12-20T00:25:42.600" v="913"/>
          <ac:spMkLst>
            <pc:docMk/>
            <pc:sldMk cId="2656590826" sldId="300"/>
            <ac:spMk id="4" creationId="{90467682-46D0-D3B2-B852-FAF1AAA9D9BC}"/>
          </ac:spMkLst>
        </pc:spChg>
        <pc:spChg chg="add mod">
          <ac:chgData name="srihitha donta" userId="420b9dc0ab6db751" providerId="LiveId" clId="{EF2FF0DA-9274-4B34-AEA6-027E59B091DF}" dt="2023-12-20T00:26:50.297" v="915" actId="1076"/>
          <ac:spMkLst>
            <pc:docMk/>
            <pc:sldMk cId="2656590826" sldId="300"/>
            <ac:spMk id="8" creationId="{7A760783-7004-4A0B-531D-441846A88C8D}"/>
          </ac:spMkLst>
        </pc:spChg>
        <pc:spChg chg="add mod">
          <ac:chgData name="srihitha donta" userId="420b9dc0ab6db751" providerId="LiveId" clId="{EF2FF0DA-9274-4B34-AEA6-027E59B091DF}" dt="2023-12-20T00:27:19.929" v="917" actId="1076"/>
          <ac:spMkLst>
            <pc:docMk/>
            <pc:sldMk cId="2656590826" sldId="300"/>
            <ac:spMk id="10" creationId="{DBB1B803-7828-69BC-1E93-FA749DA4882F}"/>
          </ac:spMkLst>
        </pc:spChg>
        <pc:graphicFrameChg chg="add mod">
          <ac:chgData name="srihitha donta" userId="420b9dc0ab6db751" providerId="LiveId" clId="{EF2FF0DA-9274-4B34-AEA6-027E59B091DF}" dt="2023-12-20T00:25:10.337" v="912"/>
          <ac:graphicFrameMkLst>
            <pc:docMk/>
            <pc:sldMk cId="2656590826" sldId="300"/>
            <ac:graphicFrameMk id="5" creationId="{A39A51F7-3B2D-BC58-C6FA-CAB997ADA5F6}"/>
          </ac:graphicFrameMkLst>
        </pc:graphicFrameChg>
        <pc:graphicFrameChg chg="add mod">
          <ac:chgData name="srihitha donta" userId="420b9dc0ab6db751" providerId="LiveId" clId="{EF2FF0DA-9274-4B34-AEA6-027E59B091DF}" dt="2023-12-20T00:25:42.600" v="913"/>
          <ac:graphicFrameMkLst>
            <pc:docMk/>
            <pc:sldMk cId="2656590826" sldId="300"/>
            <ac:graphicFrameMk id="6" creationId="{BE997788-06FC-D8D2-C3FD-07EBFCB77D74}"/>
          </ac:graphicFrameMkLst>
        </pc:graphicFrameChg>
      </pc:sldChg>
      <pc:sldChg chg="addSp delSp modSp new del mod">
        <pc:chgData name="srihitha donta" userId="420b9dc0ab6db751" providerId="LiveId" clId="{EF2FF0DA-9274-4B34-AEA6-027E59B091DF}" dt="2023-12-20T01:22:36.546" v="1874" actId="47"/>
        <pc:sldMkLst>
          <pc:docMk/>
          <pc:sldMk cId="3142679104" sldId="301"/>
        </pc:sldMkLst>
        <pc:spChg chg="del">
          <ac:chgData name="srihitha donta" userId="420b9dc0ab6db751" providerId="LiveId" clId="{EF2FF0DA-9274-4B34-AEA6-027E59B091DF}" dt="2023-12-20T00:27:50.809" v="919"/>
          <ac:spMkLst>
            <pc:docMk/>
            <pc:sldMk cId="3142679104" sldId="301"/>
            <ac:spMk id="3" creationId="{7E765012-6B26-25B6-C273-B84EDE9EB389}"/>
          </ac:spMkLst>
        </pc:spChg>
        <pc:spChg chg="del">
          <ac:chgData name="srihitha donta" userId="420b9dc0ab6db751" providerId="LiveId" clId="{EF2FF0DA-9274-4B34-AEA6-027E59B091DF}" dt="2023-12-20T00:28:31.377" v="922"/>
          <ac:spMkLst>
            <pc:docMk/>
            <pc:sldMk cId="3142679104" sldId="301"/>
            <ac:spMk id="4" creationId="{95084774-71FB-813D-02A6-FC2AE465D12B}"/>
          </ac:spMkLst>
        </pc:spChg>
        <pc:spChg chg="add mod">
          <ac:chgData name="srihitha donta" userId="420b9dc0ab6db751" providerId="LiveId" clId="{EF2FF0DA-9274-4B34-AEA6-027E59B091DF}" dt="2023-12-20T00:28:09.262" v="921" actId="1076"/>
          <ac:spMkLst>
            <pc:docMk/>
            <pc:sldMk cId="3142679104" sldId="301"/>
            <ac:spMk id="7" creationId="{C46EBED0-A6D3-828C-3223-D961D2B10FCE}"/>
          </ac:spMkLst>
        </pc:spChg>
        <pc:spChg chg="add mod">
          <ac:chgData name="srihitha donta" userId="420b9dc0ab6db751" providerId="LiveId" clId="{EF2FF0DA-9274-4B34-AEA6-027E59B091DF}" dt="2023-12-20T00:28:59.338" v="926" actId="1076"/>
          <ac:spMkLst>
            <pc:docMk/>
            <pc:sldMk cId="3142679104" sldId="301"/>
            <ac:spMk id="10" creationId="{9E92B497-064D-F226-38DB-D25C4BC606CA}"/>
          </ac:spMkLst>
        </pc:spChg>
        <pc:graphicFrameChg chg="add mod">
          <ac:chgData name="srihitha donta" userId="420b9dc0ab6db751" providerId="LiveId" clId="{EF2FF0DA-9274-4B34-AEA6-027E59B091DF}" dt="2023-12-20T00:27:50.809" v="919"/>
          <ac:graphicFrameMkLst>
            <pc:docMk/>
            <pc:sldMk cId="3142679104" sldId="301"/>
            <ac:graphicFrameMk id="5" creationId="{F49DD1D6-E841-CEB4-D262-9C15D5E40F6A}"/>
          </ac:graphicFrameMkLst>
        </pc:graphicFrameChg>
        <pc:graphicFrameChg chg="add mod modGraphic">
          <ac:chgData name="srihitha donta" userId="420b9dc0ab6db751" providerId="LiveId" clId="{EF2FF0DA-9274-4B34-AEA6-027E59B091DF}" dt="2023-12-20T01:21:49.014" v="1867" actId="1076"/>
          <ac:graphicFrameMkLst>
            <pc:docMk/>
            <pc:sldMk cId="3142679104" sldId="301"/>
            <ac:graphicFrameMk id="8" creationId="{C4CAFFB8-B964-F12A-5EAE-71A7CC365692}"/>
          </ac:graphicFrameMkLst>
        </pc:graphicFrameChg>
      </pc:sldChg>
      <pc:sldChg chg="addSp delSp modSp new del mod">
        <pc:chgData name="srihitha donta" userId="420b9dc0ab6db751" providerId="LiveId" clId="{EF2FF0DA-9274-4B34-AEA6-027E59B091DF}" dt="2023-12-20T01:24:51.866" v="1897" actId="47"/>
        <pc:sldMkLst>
          <pc:docMk/>
          <pc:sldMk cId="3477870336" sldId="302"/>
        </pc:sldMkLst>
        <pc:spChg chg="add del">
          <ac:chgData name="srihitha donta" userId="420b9dc0ab6db751" providerId="LiveId" clId="{EF2FF0DA-9274-4B34-AEA6-027E59B091DF}" dt="2023-12-20T00:29:57.031" v="932"/>
          <ac:spMkLst>
            <pc:docMk/>
            <pc:sldMk cId="3477870336" sldId="302"/>
            <ac:spMk id="3" creationId="{D23AF188-67C4-CF4A-4F6C-00CEE4F955F8}"/>
          </ac:spMkLst>
        </pc:spChg>
        <pc:spChg chg="del">
          <ac:chgData name="srihitha donta" userId="420b9dc0ab6db751" providerId="LiveId" clId="{EF2FF0DA-9274-4B34-AEA6-027E59B091DF}" dt="2023-12-20T00:30:16.196" v="935"/>
          <ac:spMkLst>
            <pc:docMk/>
            <pc:sldMk cId="3477870336" sldId="302"/>
            <ac:spMk id="4" creationId="{7865FB55-DB50-CB1C-B1D7-BA14B6F3F0CD}"/>
          </ac:spMkLst>
        </pc:spChg>
        <pc:spChg chg="add del mod">
          <ac:chgData name="srihitha donta" userId="420b9dc0ab6db751" providerId="LiveId" clId="{EF2FF0DA-9274-4B34-AEA6-027E59B091DF}" dt="2023-12-20T00:29:43.437" v="931"/>
          <ac:spMkLst>
            <pc:docMk/>
            <pc:sldMk cId="3477870336" sldId="302"/>
            <ac:spMk id="6" creationId="{ED8E97FF-B5F8-94FE-7CA4-4890B7995D1C}"/>
          </ac:spMkLst>
        </pc:spChg>
        <pc:spChg chg="add mod">
          <ac:chgData name="srihitha donta" userId="420b9dc0ab6db751" providerId="LiveId" clId="{EF2FF0DA-9274-4B34-AEA6-027E59B091DF}" dt="2023-12-20T00:30:46.529" v="939" actId="1076"/>
          <ac:spMkLst>
            <pc:docMk/>
            <pc:sldMk cId="3477870336" sldId="302"/>
            <ac:spMk id="10" creationId="{3D1A8034-2519-13A6-6C8F-B0846299C6D7}"/>
          </ac:spMkLst>
        </pc:spChg>
        <pc:spChg chg="add mod">
          <ac:chgData name="srihitha donta" userId="420b9dc0ab6db751" providerId="LiveId" clId="{EF2FF0DA-9274-4B34-AEA6-027E59B091DF}" dt="2023-12-20T00:30:58.639" v="941" actId="1076"/>
          <ac:spMkLst>
            <pc:docMk/>
            <pc:sldMk cId="3477870336" sldId="302"/>
            <ac:spMk id="12" creationId="{ABB470DB-B1DB-BDFD-C9AB-43849F11F3CD}"/>
          </ac:spMkLst>
        </pc:spChg>
        <pc:graphicFrameChg chg="add del mod">
          <ac:chgData name="srihitha donta" userId="420b9dc0ab6db751" providerId="LiveId" clId="{EF2FF0DA-9274-4B34-AEA6-027E59B091DF}" dt="2023-12-20T00:29:43.437" v="931"/>
          <ac:graphicFrameMkLst>
            <pc:docMk/>
            <pc:sldMk cId="3477870336" sldId="302"/>
            <ac:graphicFrameMk id="5" creationId="{5BFD678C-D9E5-910D-3693-469054076443}"/>
          </ac:graphicFrameMkLst>
        </pc:graphicFrameChg>
        <pc:graphicFrameChg chg="add mod modGraphic">
          <ac:chgData name="srihitha donta" userId="420b9dc0ab6db751" providerId="LiveId" clId="{EF2FF0DA-9274-4B34-AEA6-027E59B091DF}" dt="2023-12-20T00:30:02.701" v="934" actId="14100"/>
          <ac:graphicFrameMkLst>
            <pc:docMk/>
            <pc:sldMk cId="3477870336" sldId="302"/>
            <ac:graphicFrameMk id="7" creationId="{025A7DCA-C133-2CF7-BD67-84DEABDAE55A}"/>
          </ac:graphicFrameMkLst>
        </pc:graphicFrameChg>
        <pc:graphicFrameChg chg="add mod modGraphic">
          <ac:chgData name="srihitha donta" userId="420b9dc0ab6db751" providerId="LiveId" clId="{EF2FF0DA-9274-4B34-AEA6-027E59B091DF}" dt="2023-12-20T00:30:22.965" v="937" actId="14100"/>
          <ac:graphicFrameMkLst>
            <pc:docMk/>
            <pc:sldMk cId="3477870336" sldId="302"/>
            <ac:graphicFrameMk id="8" creationId="{F8FBB135-D677-29C7-41A9-98BFCE586612}"/>
          </ac:graphicFrameMkLst>
        </pc:graphicFrameChg>
      </pc:sldChg>
      <pc:sldChg chg="modSp new mod">
        <pc:chgData name="srihitha donta" userId="420b9dc0ab6db751" providerId="LiveId" clId="{EF2FF0DA-9274-4B34-AEA6-027E59B091DF}" dt="2023-12-20T00:32:01.864" v="969" actId="20577"/>
        <pc:sldMkLst>
          <pc:docMk/>
          <pc:sldMk cId="3060603449" sldId="303"/>
        </pc:sldMkLst>
        <pc:spChg chg="mod">
          <ac:chgData name="srihitha donta" userId="420b9dc0ab6db751" providerId="LiveId" clId="{EF2FF0DA-9274-4B34-AEA6-027E59B091DF}" dt="2023-12-20T00:32:01.864" v="969" actId="20577"/>
          <ac:spMkLst>
            <pc:docMk/>
            <pc:sldMk cId="3060603449" sldId="303"/>
            <ac:spMk id="2" creationId="{A57FFDF5-AE89-D584-2F73-845149BB3B08}"/>
          </ac:spMkLst>
        </pc:spChg>
      </pc:sldChg>
      <pc:sldChg chg="addSp delSp modSp new mod">
        <pc:chgData name="srihitha donta" userId="420b9dc0ab6db751" providerId="LiveId" clId="{EF2FF0DA-9274-4B34-AEA6-027E59B091DF}" dt="2023-12-20T00:34:44.572" v="1004" actId="115"/>
        <pc:sldMkLst>
          <pc:docMk/>
          <pc:sldMk cId="2352856479" sldId="304"/>
        </pc:sldMkLst>
        <pc:spChg chg="mod">
          <ac:chgData name="srihitha donta" userId="420b9dc0ab6db751" providerId="LiveId" clId="{EF2FF0DA-9274-4B34-AEA6-027E59B091DF}" dt="2023-12-20T00:34:44.572" v="1004" actId="115"/>
          <ac:spMkLst>
            <pc:docMk/>
            <pc:sldMk cId="2352856479" sldId="304"/>
            <ac:spMk id="2" creationId="{A39529C7-A3BF-9C09-7563-D8032F1E7B52}"/>
          </ac:spMkLst>
        </pc:spChg>
        <pc:spChg chg="mod">
          <ac:chgData name="srihitha donta" userId="420b9dc0ab6db751" providerId="LiveId" clId="{EF2FF0DA-9274-4B34-AEA6-027E59B091DF}" dt="2023-12-20T00:34:32.804" v="1002" actId="20577"/>
          <ac:spMkLst>
            <pc:docMk/>
            <pc:sldMk cId="2352856479" sldId="304"/>
            <ac:spMk id="3" creationId="{A5261711-93D6-FD29-D77A-DE6E77304C22}"/>
          </ac:spMkLst>
        </pc:spChg>
        <pc:spChg chg="del">
          <ac:chgData name="srihitha donta" userId="420b9dc0ab6db751" providerId="LiveId" clId="{EF2FF0DA-9274-4B34-AEA6-027E59B091DF}" dt="2023-12-20T00:32:51.744" v="971"/>
          <ac:spMkLst>
            <pc:docMk/>
            <pc:sldMk cId="2352856479" sldId="304"/>
            <ac:spMk id="4" creationId="{04D5A401-B991-2614-538E-C81A00E552C6}"/>
          </ac:spMkLst>
        </pc:spChg>
        <pc:picChg chg="add mod">
          <ac:chgData name="srihitha donta" userId="420b9dc0ab6db751" providerId="LiveId" clId="{EF2FF0DA-9274-4B34-AEA6-027E59B091DF}" dt="2023-12-20T00:32:51.744" v="971"/>
          <ac:picMkLst>
            <pc:docMk/>
            <pc:sldMk cId="2352856479" sldId="304"/>
            <ac:picMk id="8194" creationId="{5FFBFC3B-7E94-0D6A-A5D3-D54E3BCB6FA3}"/>
          </ac:picMkLst>
        </pc:picChg>
      </pc:sldChg>
      <pc:sldChg chg="addSp delSp modSp new mod">
        <pc:chgData name="srihitha donta" userId="420b9dc0ab6db751" providerId="LiveId" clId="{EF2FF0DA-9274-4B34-AEA6-027E59B091DF}" dt="2023-12-20T00:37:12.336" v="1042" actId="1076"/>
        <pc:sldMkLst>
          <pc:docMk/>
          <pc:sldMk cId="2448226916" sldId="305"/>
        </pc:sldMkLst>
        <pc:spChg chg="mod">
          <ac:chgData name="srihitha donta" userId="420b9dc0ab6db751" providerId="LiveId" clId="{EF2FF0DA-9274-4B34-AEA6-027E59B091DF}" dt="2023-12-20T00:36:30.920" v="1036" actId="20577"/>
          <ac:spMkLst>
            <pc:docMk/>
            <pc:sldMk cId="2448226916" sldId="305"/>
            <ac:spMk id="2" creationId="{59DA1FCF-B5C2-74F8-D507-65FB6A4F8535}"/>
          </ac:spMkLst>
        </pc:spChg>
        <pc:spChg chg="del">
          <ac:chgData name="srihitha donta" userId="420b9dc0ab6db751" providerId="LiveId" clId="{EF2FF0DA-9274-4B34-AEA6-027E59B091DF}" dt="2023-12-20T00:36:33.643" v="1037"/>
          <ac:spMkLst>
            <pc:docMk/>
            <pc:sldMk cId="2448226916" sldId="305"/>
            <ac:spMk id="3" creationId="{925FDCF8-FF19-F836-E9D0-92F52525D9A7}"/>
          </ac:spMkLst>
        </pc:spChg>
        <pc:spChg chg="del">
          <ac:chgData name="srihitha donta" userId="420b9dc0ab6db751" providerId="LiveId" clId="{EF2FF0DA-9274-4B34-AEA6-027E59B091DF}" dt="2023-12-20T00:37:04.549" v="1040"/>
          <ac:spMkLst>
            <pc:docMk/>
            <pc:sldMk cId="2448226916" sldId="305"/>
            <ac:spMk id="4" creationId="{927474CA-C02A-35E1-FD88-103D885836EE}"/>
          </ac:spMkLst>
        </pc:spChg>
        <pc:picChg chg="add mod">
          <ac:chgData name="srihitha donta" userId="420b9dc0ab6db751" providerId="LiveId" clId="{EF2FF0DA-9274-4B34-AEA6-027E59B091DF}" dt="2023-12-20T00:36:43.056" v="1039" actId="14100"/>
          <ac:picMkLst>
            <pc:docMk/>
            <pc:sldMk cId="2448226916" sldId="305"/>
            <ac:picMk id="9218" creationId="{19780A8F-9E95-35A0-1625-03B6ECF26343}"/>
          </ac:picMkLst>
        </pc:picChg>
        <pc:picChg chg="add mod">
          <ac:chgData name="srihitha donta" userId="420b9dc0ab6db751" providerId="LiveId" clId="{EF2FF0DA-9274-4B34-AEA6-027E59B091DF}" dt="2023-12-20T00:37:12.336" v="1042" actId="1076"/>
          <ac:picMkLst>
            <pc:docMk/>
            <pc:sldMk cId="2448226916" sldId="305"/>
            <ac:picMk id="9220" creationId="{00059084-7BDE-D89C-912D-C6AF8EAEC533}"/>
          </ac:picMkLst>
        </pc:picChg>
      </pc:sldChg>
      <pc:sldChg chg="addSp delSp modSp new mod">
        <pc:chgData name="srihitha donta" userId="420b9dc0ab6db751" providerId="LiveId" clId="{EF2FF0DA-9274-4B34-AEA6-027E59B091DF}" dt="2023-12-20T00:38:17.417" v="1061" actId="1076"/>
        <pc:sldMkLst>
          <pc:docMk/>
          <pc:sldMk cId="1626194068" sldId="306"/>
        </pc:sldMkLst>
        <pc:spChg chg="mod">
          <ac:chgData name="srihitha donta" userId="420b9dc0ab6db751" providerId="LiveId" clId="{EF2FF0DA-9274-4B34-AEA6-027E59B091DF}" dt="2023-12-20T00:37:36.611" v="1053" actId="20577"/>
          <ac:spMkLst>
            <pc:docMk/>
            <pc:sldMk cId="1626194068" sldId="306"/>
            <ac:spMk id="2" creationId="{6731F37A-4416-F4F0-9D80-FAFF3DD35C1B}"/>
          </ac:spMkLst>
        </pc:spChg>
        <pc:spChg chg="del">
          <ac:chgData name="srihitha donta" userId="420b9dc0ab6db751" providerId="LiveId" clId="{EF2FF0DA-9274-4B34-AEA6-027E59B091DF}" dt="2023-12-20T00:38:00.989" v="1055"/>
          <ac:spMkLst>
            <pc:docMk/>
            <pc:sldMk cId="1626194068" sldId="306"/>
            <ac:spMk id="3" creationId="{A7ECC623-A1BD-1019-324A-4A8E3587B493}"/>
          </ac:spMkLst>
        </pc:spChg>
        <pc:spChg chg="del">
          <ac:chgData name="srihitha donta" userId="420b9dc0ab6db751" providerId="LiveId" clId="{EF2FF0DA-9274-4B34-AEA6-027E59B091DF}" dt="2023-12-20T00:37:47.617" v="1054"/>
          <ac:spMkLst>
            <pc:docMk/>
            <pc:sldMk cId="1626194068" sldId="306"/>
            <ac:spMk id="4" creationId="{FC025F6C-5076-C39E-7D1C-1CD46748562E}"/>
          </ac:spMkLst>
        </pc:spChg>
        <pc:picChg chg="add mod">
          <ac:chgData name="srihitha donta" userId="420b9dc0ab6db751" providerId="LiveId" clId="{EF2FF0DA-9274-4B34-AEA6-027E59B091DF}" dt="2023-12-20T00:37:47.617" v="1054"/>
          <ac:picMkLst>
            <pc:docMk/>
            <pc:sldMk cId="1626194068" sldId="306"/>
            <ac:picMk id="10242" creationId="{C0603052-EDF1-4375-0075-A62080AF711A}"/>
          </ac:picMkLst>
        </pc:picChg>
        <pc:picChg chg="add mod">
          <ac:chgData name="srihitha donta" userId="420b9dc0ab6db751" providerId="LiveId" clId="{EF2FF0DA-9274-4B34-AEA6-027E59B091DF}" dt="2023-12-20T00:38:17.417" v="1061" actId="1076"/>
          <ac:picMkLst>
            <pc:docMk/>
            <pc:sldMk cId="1626194068" sldId="306"/>
            <ac:picMk id="10244" creationId="{A59341E0-7E10-EE2B-0495-666272C24558}"/>
          </ac:picMkLst>
        </pc:picChg>
      </pc:sldChg>
      <pc:sldChg chg="new del">
        <pc:chgData name="srihitha donta" userId="420b9dc0ab6db751" providerId="LiveId" clId="{EF2FF0DA-9274-4B34-AEA6-027E59B091DF}" dt="2023-12-20T00:37:24.973" v="1043" actId="47"/>
        <pc:sldMkLst>
          <pc:docMk/>
          <pc:sldMk cId="2075165458" sldId="306"/>
        </pc:sldMkLst>
      </pc:sldChg>
      <pc:sldChg chg="addSp modSp new mod">
        <pc:chgData name="srihitha donta" userId="420b9dc0ab6db751" providerId="LiveId" clId="{EF2FF0DA-9274-4B34-AEA6-027E59B091DF}" dt="2023-12-20T00:40:38.241" v="1095" actId="1076"/>
        <pc:sldMkLst>
          <pc:docMk/>
          <pc:sldMk cId="2712762714" sldId="307"/>
        </pc:sldMkLst>
        <pc:spChg chg="mod">
          <ac:chgData name="srihitha donta" userId="420b9dc0ab6db751" providerId="LiveId" clId="{EF2FF0DA-9274-4B34-AEA6-027E59B091DF}" dt="2023-12-20T00:39:26.454" v="1085" actId="20577"/>
          <ac:spMkLst>
            <pc:docMk/>
            <pc:sldMk cId="2712762714" sldId="307"/>
            <ac:spMk id="2" creationId="{2256B083-A463-046D-8807-9BC3BBF54EC4}"/>
          </ac:spMkLst>
        </pc:spChg>
        <pc:spChg chg="mod">
          <ac:chgData name="srihitha donta" userId="420b9dc0ab6db751" providerId="LiveId" clId="{EF2FF0DA-9274-4B34-AEA6-027E59B091DF}" dt="2023-12-20T00:39:41.770" v="1087" actId="255"/>
          <ac:spMkLst>
            <pc:docMk/>
            <pc:sldMk cId="2712762714" sldId="307"/>
            <ac:spMk id="3" creationId="{20392797-7BC8-D220-C11C-65FAC42E1D5B}"/>
          </ac:spMkLst>
        </pc:spChg>
        <pc:picChg chg="add mod">
          <ac:chgData name="srihitha donta" userId="420b9dc0ab6db751" providerId="LiveId" clId="{EF2FF0DA-9274-4B34-AEA6-027E59B091DF}" dt="2023-12-20T00:40:38.241" v="1095" actId="1076"/>
          <ac:picMkLst>
            <pc:docMk/>
            <pc:sldMk cId="2712762714" sldId="307"/>
            <ac:picMk id="4" creationId="{99A7A874-D863-C863-E5CD-681861D08230}"/>
          </ac:picMkLst>
        </pc:picChg>
      </pc:sldChg>
      <pc:sldChg chg="addSp delSp modSp new ord">
        <pc:chgData name="srihitha donta" userId="420b9dc0ab6db751" providerId="LiveId" clId="{EF2FF0DA-9274-4B34-AEA6-027E59B091DF}" dt="2023-12-20T00:40:56.815" v="1098"/>
        <pc:sldMkLst>
          <pc:docMk/>
          <pc:sldMk cId="2024868721" sldId="308"/>
        </pc:sldMkLst>
        <pc:picChg chg="add del mod">
          <ac:chgData name="srihitha donta" userId="420b9dc0ab6db751" providerId="LiveId" clId="{EF2FF0DA-9274-4B34-AEA6-027E59B091DF}" dt="2023-12-20T00:40:29.385" v="1093" actId="21"/>
          <ac:picMkLst>
            <pc:docMk/>
            <pc:sldMk cId="2024868721" sldId="308"/>
            <ac:picMk id="11266" creationId="{68252A03-9853-875B-5687-E26B6E2EBFCA}"/>
          </ac:picMkLst>
        </pc:picChg>
        <pc:picChg chg="add">
          <ac:chgData name="srihitha donta" userId="420b9dc0ab6db751" providerId="LiveId" clId="{EF2FF0DA-9274-4B34-AEA6-027E59B091DF}" dt="2023-12-20T00:40:56.815" v="1098"/>
          <ac:picMkLst>
            <pc:docMk/>
            <pc:sldMk cId="2024868721" sldId="308"/>
            <ac:picMk id="11268" creationId="{8C91B296-C45B-0E59-BADF-4C540F4D8984}"/>
          </ac:picMkLst>
        </pc:picChg>
      </pc:sldChg>
      <pc:sldChg chg="addSp delSp modSp new mod">
        <pc:chgData name="srihitha donta" userId="420b9dc0ab6db751" providerId="LiveId" clId="{EF2FF0DA-9274-4B34-AEA6-027E59B091DF}" dt="2023-12-20T00:41:50.933" v="1146"/>
        <pc:sldMkLst>
          <pc:docMk/>
          <pc:sldMk cId="2732395457" sldId="309"/>
        </pc:sldMkLst>
        <pc:spChg chg="mod">
          <ac:chgData name="srihitha donta" userId="420b9dc0ab6db751" providerId="LiveId" clId="{EF2FF0DA-9274-4B34-AEA6-027E59B091DF}" dt="2023-12-20T00:41:26.623" v="1144" actId="20577"/>
          <ac:spMkLst>
            <pc:docMk/>
            <pc:sldMk cId="2732395457" sldId="309"/>
            <ac:spMk id="2" creationId="{D6490918-348E-53E0-82CE-F60F625C9491}"/>
          </ac:spMkLst>
        </pc:spChg>
        <pc:spChg chg="del">
          <ac:chgData name="srihitha donta" userId="420b9dc0ab6db751" providerId="LiveId" clId="{EF2FF0DA-9274-4B34-AEA6-027E59B091DF}" dt="2023-12-20T00:41:43.452" v="1145"/>
          <ac:spMkLst>
            <pc:docMk/>
            <pc:sldMk cId="2732395457" sldId="309"/>
            <ac:spMk id="3" creationId="{817A1DD1-1E09-AEC5-61D7-96BC371B3FD3}"/>
          </ac:spMkLst>
        </pc:spChg>
        <pc:spChg chg="del">
          <ac:chgData name="srihitha donta" userId="420b9dc0ab6db751" providerId="LiveId" clId="{EF2FF0DA-9274-4B34-AEA6-027E59B091DF}" dt="2023-12-20T00:41:50.933" v="1146"/>
          <ac:spMkLst>
            <pc:docMk/>
            <pc:sldMk cId="2732395457" sldId="309"/>
            <ac:spMk id="4" creationId="{EA430B72-53B7-82A1-AE3E-36111DF44643}"/>
          </ac:spMkLst>
        </pc:spChg>
        <pc:picChg chg="add mod">
          <ac:chgData name="srihitha donta" userId="420b9dc0ab6db751" providerId="LiveId" clId="{EF2FF0DA-9274-4B34-AEA6-027E59B091DF}" dt="2023-12-20T00:41:43.452" v="1145"/>
          <ac:picMkLst>
            <pc:docMk/>
            <pc:sldMk cId="2732395457" sldId="309"/>
            <ac:picMk id="13314" creationId="{01A27DF7-9DE8-410C-782D-258614F62C95}"/>
          </ac:picMkLst>
        </pc:picChg>
        <pc:picChg chg="add mod">
          <ac:chgData name="srihitha donta" userId="420b9dc0ab6db751" providerId="LiveId" clId="{EF2FF0DA-9274-4B34-AEA6-027E59B091DF}" dt="2023-12-20T00:41:50.933" v="1146"/>
          <ac:picMkLst>
            <pc:docMk/>
            <pc:sldMk cId="2732395457" sldId="309"/>
            <ac:picMk id="13316" creationId="{14660F3F-182C-1DEB-0022-F6B937F08E04}"/>
          </ac:picMkLst>
        </pc:picChg>
      </pc:sldChg>
      <pc:sldChg chg="addSp delSp modSp new mod">
        <pc:chgData name="srihitha donta" userId="420b9dc0ab6db751" providerId="LiveId" clId="{EF2FF0DA-9274-4B34-AEA6-027E59B091DF}" dt="2023-12-20T00:42:40.818" v="1169" actId="14100"/>
        <pc:sldMkLst>
          <pc:docMk/>
          <pc:sldMk cId="1162819685" sldId="310"/>
        </pc:sldMkLst>
        <pc:spChg chg="mod">
          <ac:chgData name="srihitha donta" userId="420b9dc0ab6db751" providerId="LiveId" clId="{EF2FF0DA-9274-4B34-AEA6-027E59B091DF}" dt="2023-12-20T00:42:08.559" v="1165" actId="20577"/>
          <ac:spMkLst>
            <pc:docMk/>
            <pc:sldMk cId="1162819685" sldId="310"/>
            <ac:spMk id="2" creationId="{97430504-BEA0-6C3A-17D2-8DA3F66CE77A}"/>
          </ac:spMkLst>
        </pc:spChg>
        <pc:spChg chg="del">
          <ac:chgData name="srihitha donta" userId="420b9dc0ab6db751" providerId="LiveId" clId="{EF2FF0DA-9274-4B34-AEA6-027E59B091DF}" dt="2023-12-20T00:42:33.889" v="1167"/>
          <ac:spMkLst>
            <pc:docMk/>
            <pc:sldMk cId="1162819685" sldId="310"/>
            <ac:spMk id="3" creationId="{95B3CF47-F72C-512E-4283-170283EEF104}"/>
          </ac:spMkLst>
        </pc:spChg>
        <pc:spChg chg="del">
          <ac:chgData name="srihitha donta" userId="420b9dc0ab6db751" providerId="LiveId" clId="{EF2FF0DA-9274-4B34-AEA6-027E59B091DF}" dt="2023-12-20T00:42:24.007" v="1166"/>
          <ac:spMkLst>
            <pc:docMk/>
            <pc:sldMk cId="1162819685" sldId="310"/>
            <ac:spMk id="4" creationId="{6EC36C36-1682-EF71-4661-CDBE74ACC105}"/>
          </ac:spMkLst>
        </pc:spChg>
        <pc:picChg chg="add mod">
          <ac:chgData name="srihitha donta" userId="420b9dc0ab6db751" providerId="LiveId" clId="{EF2FF0DA-9274-4B34-AEA6-027E59B091DF}" dt="2023-12-20T00:42:24.007" v="1166"/>
          <ac:picMkLst>
            <pc:docMk/>
            <pc:sldMk cId="1162819685" sldId="310"/>
            <ac:picMk id="14338" creationId="{BBA51CDB-54E0-C12F-E873-9CC3125D7FEC}"/>
          </ac:picMkLst>
        </pc:picChg>
        <pc:picChg chg="add mod">
          <ac:chgData name="srihitha donta" userId="420b9dc0ab6db751" providerId="LiveId" clId="{EF2FF0DA-9274-4B34-AEA6-027E59B091DF}" dt="2023-12-20T00:42:40.818" v="1169" actId="14100"/>
          <ac:picMkLst>
            <pc:docMk/>
            <pc:sldMk cId="1162819685" sldId="310"/>
            <ac:picMk id="14340" creationId="{744486C6-4EEF-13D8-EE5B-45022B8B7F48}"/>
          </ac:picMkLst>
        </pc:picChg>
      </pc:sldChg>
      <pc:sldChg chg="addSp modSp new mod">
        <pc:chgData name="srihitha donta" userId="420b9dc0ab6db751" providerId="LiveId" clId="{EF2FF0DA-9274-4B34-AEA6-027E59B091DF}" dt="2023-12-20T00:43:38.667" v="1177" actId="14100"/>
        <pc:sldMkLst>
          <pc:docMk/>
          <pc:sldMk cId="2558916497" sldId="311"/>
        </pc:sldMkLst>
        <pc:spChg chg="add mod">
          <ac:chgData name="srihitha donta" userId="420b9dc0ab6db751" providerId="LiveId" clId="{EF2FF0DA-9274-4B34-AEA6-027E59B091DF}" dt="2023-12-20T00:43:38.667" v="1177" actId="14100"/>
          <ac:spMkLst>
            <pc:docMk/>
            <pc:sldMk cId="2558916497" sldId="311"/>
            <ac:spMk id="3" creationId="{8C54C9BE-DC1F-F1A6-B755-CC02EC54AAF8}"/>
          </ac:spMkLst>
        </pc:spChg>
      </pc:sldChg>
      <pc:sldChg chg="modSp new del mod">
        <pc:chgData name="srihitha donta" userId="420b9dc0ab6db751" providerId="LiveId" clId="{EF2FF0DA-9274-4B34-AEA6-027E59B091DF}" dt="2023-12-20T00:43:27.077" v="1173" actId="47"/>
        <pc:sldMkLst>
          <pc:docMk/>
          <pc:sldMk cId="3502676401" sldId="311"/>
        </pc:sldMkLst>
        <pc:spChg chg="mod">
          <ac:chgData name="srihitha donta" userId="420b9dc0ab6db751" providerId="LiveId" clId="{EF2FF0DA-9274-4B34-AEA6-027E59B091DF}" dt="2023-12-20T00:43:12.518" v="1172" actId="27636"/>
          <ac:spMkLst>
            <pc:docMk/>
            <pc:sldMk cId="3502676401" sldId="311"/>
            <ac:spMk id="3" creationId="{3F406158-51D3-7355-DD3E-24081F833856}"/>
          </ac:spMkLst>
        </pc:spChg>
      </pc:sldChg>
      <pc:sldChg chg="modSp new mod">
        <pc:chgData name="srihitha donta" userId="420b9dc0ab6db751" providerId="LiveId" clId="{EF2FF0DA-9274-4B34-AEA6-027E59B091DF}" dt="2023-12-20T00:44:18.479" v="1211" actId="255"/>
        <pc:sldMkLst>
          <pc:docMk/>
          <pc:sldMk cId="3780116597" sldId="312"/>
        </pc:sldMkLst>
        <pc:spChg chg="mod">
          <ac:chgData name="srihitha donta" userId="420b9dc0ab6db751" providerId="LiveId" clId="{EF2FF0DA-9274-4B34-AEA6-027E59B091DF}" dt="2023-12-20T00:44:01.079" v="1209" actId="20577"/>
          <ac:spMkLst>
            <pc:docMk/>
            <pc:sldMk cId="3780116597" sldId="312"/>
            <ac:spMk id="2" creationId="{37005BAA-A710-E48B-332C-C384954D2313}"/>
          </ac:spMkLst>
        </pc:spChg>
        <pc:spChg chg="mod">
          <ac:chgData name="srihitha donta" userId="420b9dc0ab6db751" providerId="LiveId" clId="{EF2FF0DA-9274-4B34-AEA6-027E59B091DF}" dt="2023-12-20T00:44:18.479" v="1211" actId="255"/>
          <ac:spMkLst>
            <pc:docMk/>
            <pc:sldMk cId="3780116597" sldId="312"/>
            <ac:spMk id="3" creationId="{4E7A451E-AD6B-DF92-1969-03CFA0227781}"/>
          </ac:spMkLst>
        </pc:spChg>
      </pc:sldChg>
      <pc:sldChg chg="addSp modSp new mod">
        <pc:chgData name="srihitha donta" userId="420b9dc0ab6db751" providerId="LiveId" clId="{EF2FF0DA-9274-4B34-AEA6-027E59B091DF}" dt="2023-12-20T00:45:51.666" v="1228" actId="1076"/>
        <pc:sldMkLst>
          <pc:docMk/>
          <pc:sldMk cId="2720818918" sldId="313"/>
        </pc:sldMkLst>
        <pc:picChg chg="add mod">
          <ac:chgData name="srihitha donta" userId="420b9dc0ab6db751" providerId="LiveId" clId="{EF2FF0DA-9274-4B34-AEA6-027E59B091DF}" dt="2023-12-20T00:45:51.666" v="1228" actId="1076"/>
          <ac:picMkLst>
            <pc:docMk/>
            <pc:sldMk cId="2720818918" sldId="313"/>
            <ac:picMk id="2" creationId="{27469C9E-614F-FE63-4180-D8615232DF21}"/>
          </ac:picMkLst>
        </pc:picChg>
        <pc:picChg chg="add mod">
          <ac:chgData name="srihitha donta" userId="420b9dc0ab6db751" providerId="LiveId" clId="{EF2FF0DA-9274-4B34-AEA6-027E59B091DF}" dt="2023-12-20T00:45:39.162" v="1224" actId="1076"/>
          <ac:picMkLst>
            <pc:docMk/>
            <pc:sldMk cId="2720818918" sldId="313"/>
            <ac:picMk id="3" creationId="{AC621D67-3929-D043-51E2-3B174DB4E995}"/>
          </ac:picMkLst>
        </pc:picChg>
        <pc:picChg chg="add mod">
          <ac:chgData name="srihitha donta" userId="420b9dc0ab6db751" providerId="LiveId" clId="{EF2FF0DA-9274-4B34-AEA6-027E59B091DF}" dt="2023-12-20T00:45:49.162" v="1227" actId="14100"/>
          <ac:picMkLst>
            <pc:docMk/>
            <pc:sldMk cId="2720818918" sldId="313"/>
            <ac:picMk id="4" creationId="{45462458-4EAF-73D4-5405-D08A8F62482E}"/>
          </ac:picMkLst>
        </pc:picChg>
      </pc:sldChg>
      <pc:sldChg chg="addSp modSp new mod">
        <pc:chgData name="srihitha donta" userId="420b9dc0ab6db751" providerId="LiveId" clId="{EF2FF0DA-9274-4B34-AEA6-027E59B091DF}" dt="2023-12-20T00:46:22.506" v="1234" actId="14100"/>
        <pc:sldMkLst>
          <pc:docMk/>
          <pc:sldMk cId="3568843134" sldId="314"/>
        </pc:sldMkLst>
        <pc:spChg chg="add mod">
          <ac:chgData name="srihitha donta" userId="420b9dc0ab6db751" providerId="LiveId" clId="{EF2FF0DA-9274-4B34-AEA6-027E59B091DF}" dt="2023-12-20T00:46:22.506" v="1234" actId="14100"/>
          <ac:spMkLst>
            <pc:docMk/>
            <pc:sldMk cId="3568843134" sldId="314"/>
            <ac:spMk id="3" creationId="{389F1F22-6319-FC24-F89C-14FAEA7F6526}"/>
          </ac:spMkLst>
        </pc:spChg>
      </pc:sldChg>
      <pc:sldChg chg="new del">
        <pc:chgData name="srihitha donta" userId="420b9dc0ab6db751" providerId="LiveId" clId="{EF2FF0DA-9274-4B34-AEA6-027E59B091DF}" dt="2023-12-20T00:46:09.867" v="1230" actId="47"/>
        <pc:sldMkLst>
          <pc:docMk/>
          <pc:sldMk cId="4136254994" sldId="314"/>
        </pc:sldMkLst>
      </pc:sldChg>
      <pc:sldChg chg="modSp new mod">
        <pc:chgData name="srihitha donta" userId="420b9dc0ab6db751" providerId="LiveId" clId="{EF2FF0DA-9274-4B34-AEA6-027E59B091DF}" dt="2023-12-20T00:47:11.052" v="1259" actId="255"/>
        <pc:sldMkLst>
          <pc:docMk/>
          <pc:sldMk cId="781220333" sldId="315"/>
        </pc:sldMkLst>
        <pc:spChg chg="mod">
          <ac:chgData name="srihitha donta" userId="420b9dc0ab6db751" providerId="LiveId" clId="{EF2FF0DA-9274-4B34-AEA6-027E59B091DF}" dt="2023-12-20T00:46:45.179" v="1257" actId="20577"/>
          <ac:spMkLst>
            <pc:docMk/>
            <pc:sldMk cId="781220333" sldId="315"/>
            <ac:spMk id="2" creationId="{6E6FF9FE-B9A4-4CC0-A93D-B240F7615114}"/>
          </ac:spMkLst>
        </pc:spChg>
        <pc:spChg chg="mod">
          <ac:chgData name="srihitha donta" userId="420b9dc0ab6db751" providerId="LiveId" clId="{EF2FF0DA-9274-4B34-AEA6-027E59B091DF}" dt="2023-12-20T00:47:11.052" v="1259" actId="255"/>
          <ac:spMkLst>
            <pc:docMk/>
            <pc:sldMk cId="781220333" sldId="315"/>
            <ac:spMk id="3" creationId="{9D08A323-B819-8E5F-8BAD-27C141234C11}"/>
          </ac:spMkLst>
        </pc:spChg>
      </pc:sldChg>
      <pc:sldChg chg="addSp modSp new mod">
        <pc:chgData name="srihitha donta" userId="420b9dc0ab6db751" providerId="LiveId" clId="{EF2FF0DA-9274-4B34-AEA6-027E59B091DF}" dt="2023-12-20T00:48:49.734" v="1270" actId="14100"/>
        <pc:sldMkLst>
          <pc:docMk/>
          <pc:sldMk cId="513957024" sldId="316"/>
        </pc:sldMkLst>
        <pc:spChg chg="add mod">
          <ac:chgData name="srihitha donta" userId="420b9dc0ab6db751" providerId="LiveId" clId="{EF2FF0DA-9274-4B34-AEA6-027E59B091DF}" dt="2023-12-20T00:48:49.734" v="1270" actId="14100"/>
          <ac:spMkLst>
            <pc:docMk/>
            <pc:sldMk cId="513957024" sldId="316"/>
            <ac:spMk id="3" creationId="{C091B33D-49DA-38BB-AD49-BBF4CF612FE9}"/>
          </ac:spMkLst>
        </pc:spChg>
      </pc:sldChg>
      <pc:sldChg chg="addSp delSp modSp new del mod">
        <pc:chgData name="srihitha donta" userId="420b9dc0ab6db751" providerId="LiveId" clId="{EF2FF0DA-9274-4B34-AEA6-027E59B091DF}" dt="2023-12-20T01:19:17.734" v="1843" actId="47"/>
        <pc:sldMkLst>
          <pc:docMk/>
          <pc:sldMk cId="2157485306" sldId="317"/>
        </pc:sldMkLst>
        <pc:spChg chg="del">
          <ac:chgData name="srihitha donta" userId="420b9dc0ab6db751" providerId="LiveId" clId="{EF2FF0DA-9274-4B34-AEA6-027E59B091DF}" dt="2023-12-20T00:47:47.317" v="1263"/>
          <ac:spMkLst>
            <pc:docMk/>
            <pc:sldMk cId="2157485306" sldId="317"/>
            <ac:spMk id="3" creationId="{FE27548A-8F67-F088-9581-EB0BFBCD721E}"/>
          </ac:spMkLst>
        </pc:spChg>
        <pc:spChg chg="del">
          <ac:chgData name="srihitha donta" userId="420b9dc0ab6db751" providerId="LiveId" clId="{EF2FF0DA-9274-4B34-AEA6-027E59B091DF}" dt="2023-12-20T00:47:59.600" v="1264"/>
          <ac:spMkLst>
            <pc:docMk/>
            <pc:sldMk cId="2157485306" sldId="317"/>
            <ac:spMk id="4" creationId="{CFE935E6-2C43-2C18-EFEC-FD3DA74F4446}"/>
          </ac:spMkLst>
        </pc:spChg>
        <pc:picChg chg="add mod">
          <ac:chgData name="srihitha donta" userId="420b9dc0ab6db751" providerId="LiveId" clId="{EF2FF0DA-9274-4B34-AEA6-027E59B091DF}" dt="2023-12-20T00:48:09.456" v="1266" actId="14100"/>
          <ac:picMkLst>
            <pc:docMk/>
            <pc:sldMk cId="2157485306" sldId="317"/>
            <ac:picMk id="5" creationId="{686DF9E9-ECC8-418A-A6AD-97B1540EAFBD}"/>
          </ac:picMkLst>
        </pc:picChg>
        <pc:picChg chg="add mod">
          <ac:chgData name="srihitha donta" userId="420b9dc0ab6db751" providerId="LiveId" clId="{EF2FF0DA-9274-4B34-AEA6-027E59B091DF}" dt="2023-12-20T00:48:04.066" v="1265" actId="14100"/>
          <ac:picMkLst>
            <pc:docMk/>
            <pc:sldMk cId="2157485306" sldId="317"/>
            <ac:picMk id="6" creationId="{C5DA5EFC-82E2-D60D-BC1A-1F2642E2FE2D}"/>
          </ac:picMkLst>
        </pc:picChg>
      </pc:sldChg>
      <pc:sldChg chg="addSp delSp modSp new del">
        <pc:chgData name="srihitha donta" userId="420b9dc0ab6db751" providerId="LiveId" clId="{EF2FF0DA-9274-4B34-AEA6-027E59B091DF}" dt="2023-12-20T01:18:43.855" v="1836" actId="47"/>
        <pc:sldMkLst>
          <pc:docMk/>
          <pc:sldMk cId="724376282" sldId="318"/>
        </pc:sldMkLst>
        <pc:spChg chg="del">
          <ac:chgData name="srihitha donta" userId="420b9dc0ab6db751" providerId="LiveId" clId="{EF2FF0DA-9274-4B34-AEA6-027E59B091DF}" dt="2023-12-20T00:48:20.031" v="1267"/>
          <ac:spMkLst>
            <pc:docMk/>
            <pc:sldMk cId="724376282" sldId="318"/>
            <ac:spMk id="3" creationId="{9AA57BB3-FDA4-4EB2-F2C2-CBA1FBAF21B6}"/>
          </ac:spMkLst>
        </pc:spChg>
        <pc:spChg chg="del">
          <ac:chgData name="srihitha donta" userId="420b9dc0ab6db751" providerId="LiveId" clId="{EF2FF0DA-9274-4B34-AEA6-027E59B091DF}" dt="2023-12-20T00:48:27.454" v="1268"/>
          <ac:spMkLst>
            <pc:docMk/>
            <pc:sldMk cId="724376282" sldId="318"/>
            <ac:spMk id="4" creationId="{CAD670C3-209D-DC37-CFA5-2F28DD67041D}"/>
          </ac:spMkLst>
        </pc:spChg>
        <pc:picChg chg="add mod">
          <ac:chgData name="srihitha donta" userId="420b9dc0ab6db751" providerId="LiveId" clId="{EF2FF0DA-9274-4B34-AEA6-027E59B091DF}" dt="2023-12-20T00:48:20.031" v="1267"/>
          <ac:picMkLst>
            <pc:docMk/>
            <pc:sldMk cId="724376282" sldId="318"/>
            <ac:picMk id="5" creationId="{C16B1111-FB6F-0F48-D04A-497D2F245392}"/>
          </ac:picMkLst>
        </pc:picChg>
        <pc:picChg chg="add mod">
          <ac:chgData name="srihitha donta" userId="420b9dc0ab6db751" providerId="LiveId" clId="{EF2FF0DA-9274-4B34-AEA6-027E59B091DF}" dt="2023-12-20T00:48:27.454" v="1268"/>
          <ac:picMkLst>
            <pc:docMk/>
            <pc:sldMk cId="724376282" sldId="318"/>
            <ac:picMk id="6" creationId="{840D7B91-F4F7-0241-F037-523383A10375}"/>
          </ac:picMkLst>
        </pc:picChg>
      </pc:sldChg>
      <pc:sldChg chg="addSp delSp modSp new mod">
        <pc:chgData name="srihitha donta" userId="420b9dc0ab6db751" providerId="LiveId" clId="{EF2FF0DA-9274-4B34-AEA6-027E59B091DF}" dt="2023-12-20T00:50:13.043" v="1312"/>
        <pc:sldMkLst>
          <pc:docMk/>
          <pc:sldMk cId="1789940514" sldId="319"/>
        </pc:sldMkLst>
        <pc:spChg chg="mod">
          <ac:chgData name="srihitha donta" userId="420b9dc0ab6db751" providerId="LiveId" clId="{EF2FF0DA-9274-4B34-AEA6-027E59B091DF}" dt="2023-12-20T00:49:55.642" v="1311" actId="20577"/>
          <ac:spMkLst>
            <pc:docMk/>
            <pc:sldMk cId="1789940514" sldId="319"/>
            <ac:spMk id="2" creationId="{EAE0B3F7-A075-2AAE-D30B-846DEB11C729}"/>
          </ac:spMkLst>
        </pc:spChg>
        <pc:spChg chg="del">
          <ac:chgData name="srihitha donta" userId="420b9dc0ab6db751" providerId="LiveId" clId="{EF2FF0DA-9274-4B34-AEA6-027E59B091DF}" dt="2023-12-20T00:50:13.043" v="1312"/>
          <ac:spMkLst>
            <pc:docMk/>
            <pc:sldMk cId="1789940514" sldId="319"/>
            <ac:spMk id="3" creationId="{CB36A004-B8FF-CF0B-AC4F-8806514E2DBA}"/>
          </ac:spMkLst>
        </pc:spChg>
        <pc:picChg chg="add mod">
          <ac:chgData name="srihitha donta" userId="420b9dc0ab6db751" providerId="LiveId" clId="{EF2FF0DA-9274-4B34-AEA6-027E59B091DF}" dt="2023-12-20T00:50:13.043" v="1312"/>
          <ac:picMkLst>
            <pc:docMk/>
            <pc:sldMk cId="1789940514" sldId="319"/>
            <ac:picMk id="4" creationId="{319DD574-C0CB-9409-2017-7EB6003F1481}"/>
          </ac:picMkLst>
        </pc:picChg>
      </pc:sldChg>
      <pc:sldChg chg="addSp modSp new mod">
        <pc:chgData name="srihitha donta" userId="420b9dc0ab6db751" providerId="LiveId" clId="{EF2FF0DA-9274-4B34-AEA6-027E59B091DF}" dt="2023-12-20T00:50:47.359" v="1322" actId="1076"/>
        <pc:sldMkLst>
          <pc:docMk/>
          <pc:sldMk cId="202684197" sldId="320"/>
        </pc:sldMkLst>
        <pc:picChg chg="add mod">
          <ac:chgData name="srihitha donta" userId="420b9dc0ab6db751" providerId="LiveId" clId="{EF2FF0DA-9274-4B34-AEA6-027E59B091DF}" dt="2023-12-20T00:50:27.331" v="1316" actId="14100"/>
          <ac:picMkLst>
            <pc:docMk/>
            <pc:sldMk cId="202684197" sldId="320"/>
            <ac:picMk id="2" creationId="{22812BBE-812E-069C-6978-3E7F451365A1}"/>
          </ac:picMkLst>
        </pc:picChg>
        <pc:picChg chg="add mod">
          <ac:chgData name="srihitha donta" userId="420b9dc0ab6db751" providerId="LiveId" clId="{EF2FF0DA-9274-4B34-AEA6-027E59B091DF}" dt="2023-12-20T00:50:47.359" v="1322" actId="1076"/>
          <ac:picMkLst>
            <pc:docMk/>
            <pc:sldMk cId="202684197" sldId="320"/>
            <ac:picMk id="3" creationId="{B5DE49BA-EA29-B8EA-D0AE-EC27ED2DC022}"/>
          </ac:picMkLst>
        </pc:picChg>
      </pc:sldChg>
      <pc:sldChg chg="addSp modSp new mod">
        <pc:chgData name="srihitha donta" userId="420b9dc0ab6db751" providerId="LiveId" clId="{EF2FF0DA-9274-4B34-AEA6-027E59B091DF}" dt="2023-12-20T00:51:03.291" v="1325" actId="14100"/>
        <pc:sldMkLst>
          <pc:docMk/>
          <pc:sldMk cId="3223948679" sldId="321"/>
        </pc:sldMkLst>
        <pc:spChg chg="add mod">
          <ac:chgData name="srihitha donta" userId="420b9dc0ab6db751" providerId="LiveId" clId="{EF2FF0DA-9274-4B34-AEA6-027E59B091DF}" dt="2023-12-20T00:51:03.291" v="1325" actId="14100"/>
          <ac:spMkLst>
            <pc:docMk/>
            <pc:sldMk cId="3223948679" sldId="321"/>
            <ac:spMk id="3" creationId="{DBA48363-7B32-A418-27B7-B8F432F3896C}"/>
          </ac:spMkLst>
        </pc:spChg>
      </pc:sldChg>
      <pc:sldChg chg="new del">
        <pc:chgData name="srihitha donta" userId="420b9dc0ab6db751" providerId="LiveId" clId="{EF2FF0DA-9274-4B34-AEA6-027E59B091DF}" dt="2023-12-20T00:52:04.093" v="1333" actId="47"/>
        <pc:sldMkLst>
          <pc:docMk/>
          <pc:sldMk cId="386685416" sldId="322"/>
        </pc:sldMkLst>
      </pc:sldChg>
      <pc:sldChg chg="addSp delSp modSp new mod">
        <pc:chgData name="srihitha donta" userId="420b9dc0ab6db751" providerId="LiveId" clId="{EF2FF0DA-9274-4B34-AEA6-027E59B091DF}" dt="2023-12-20T00:52:32.747" v="1376"/>
        <pc:sldMkLst>
          <pc:docMk/>
          <pc:sldMk cId="1175642363" sldId="322"/>
        </pc:sldMkLst>
        <pc:spChg chg="mod">
          <ac:chgData name="srihitha donta" userId="420b9dc0ab6db751" providerId="LiveId" clId="{EF2FF0DA-9274-4B34-AEA6-027E59B091DF}" dt="2023-12-20T00:52:20.647" v="1374" actId="20577"/>
          <ac:spMkLst>
            <pc:docMk/>
            <pc:sldMk cId="1175642363" sldId="322"/>
            <ac:spMk id="2" creationId="{C88E988D-A5BA-6FD4-06AF-F4C3C69208AD}"/>
          </ac:spMkLst>
        </pc:spChg>
        <pc:spChg chg="del">
          <ac:chgData name="srihitha donta" userId="420b9dc0ab6db751" providerId="LiveId" clId="{EF2FF0DA-9274-4B34-AEA6-027E59B091DF}" dt="2023-12-20T00:52:23.968" v="1375"/>
          <ac:spMkLst>
            <pc:docMk/>
            <pc:sldMk cId="1175642363" sldId="322"/>
            <ac:spMk id="3" creationId="{FDE23D4F-413D-BE4C-906B-768FECAF8C76}"/>
          </ac:spMkLst>
        </pc:spChg>
        <pc:spChg chg="del">
          <ac:chgData name="srihitha donta" userId="420b9dc0ab6db751" providerId="LiveId" clId="{EF2FF0DA-9274-4B34-AEA6-027E59B091DF}" dt="2023-12-20T00:52:32.747" v="1376"/>
          <ac:spMkLst>
            <pc:docMk/>
            <pc:sldMk cId="1175642363" sldId="322"/>
            <ac:spMk id="4" creationId="{A4BA04A0-9AA1-0BA0-C33A-03F29565839A}"/>
          </ac:spMkLst>
        </pc:spChg>
        <pc:picChg chg="add mod">
          <ac:chgData name="srihitha donta" userId="420b9dc0ab6db751" providerId="LiveId" clId="{EF2FF0DA-9274-4B34-AEA6-027E59B091DF}" dt="2023-12-20T00:52:23.968" v="1375"/>
          <ac:picMkLst>
            <pc:docMk/>
            <pc:sldMk cId="1175642363" sldId="322"/>
            <ac:picMk id="5" creationId="{FD5CCCA0-3AEF-0B21-D392-BD5CC785DE53}"/>
          </ac:picMkLst>
        </pc:picChg>
        <pc:picChg chg="add mod">
          <ac:chgData name="srihitha donta" userId="420b9dc0ab6db751" providerId="LiveId" clId="{EF2FF0DA-9274-4B34-AEA6-027E59B091DF}" dt="2023-12-20T00:52:32.747" v="1376"/>
          <ac:picMkLst>
            <pc:docMk/>
            <pc:sldMk cId="1175642363" sldId="322"/>
            <ac:picMk id="6" creationId="{F1EED3EF-B3BD-9F5B-E901-3BF430155C91}"/>
          </ac:picMkLst>
        </pc:picChg>
      </pc:sldChg>
      <pc:sldChg chg="addSp modSp new del mod">
        <pc:chgData name="srihitha donta" userId="420b9dc0ab6db751" providerId="LiveId" clId="{EF2FF0DA-9274-4B34-AEA6-027E59B091DF}" dt="2023-12-20T00:51:53.906" v="1331" actId="47"/>
        <pc:sldMkLst>
          <pc:docMk/>
          <pc:sldMk cId="1482081901" sldId="322"/>
        </pc:sldMkLst>
        <pc:spChg chg="add mod">
          <ac:chgData name="srihitha donta" userId="420b9dc0ab6db751" providerId="LiveId" clId="{EF2FF0DA-9274-4B34-AEA6-027E59B091DF}" dt="2023-12-20T00:51:34.535" v="1329" actId="14100"/>
          <ac:spMkLst>
            <pc:docMk/>
            <pc:sldMk cId="1482081901" sldId="322"/>
            <ac:spMk id="3" creationId="{E52E7772-4F0B-E3ED-8904-3B57E648B757}"/>
          </ac:spMkLst>
        </pc:spChg>
        <pc:picChg chg="add mod">
          <ac:chgData name="srihitha donta" userId="420b9dc0ab6db751" providerId="LiveId" clId="{EF2FF0DA-9274-4B34-AEA6-027E59B091DF}" dt="2023-12-20T00:51:41.347" v="1330"/>
          <ac:picMkLst>
            <pc:docMk/>
            <pc:sldMk cId="1482081901" sldId="322"/>
            <ac:picMk id="4" creationId="{F27620B2-D5B1-62C3-5784-FA61ACC2B04D}"/>
          </ac:picMkLst>
        </pc:picChg>
      </pc:sldChg>
      <pc:sldChg chg="addSp delSp modSp new del mod">
        <pc:chgData name="srihitha donta" userId="420b9dc0ab6db751" providerId="LiveId" clId="{EF2FF0DA-9274-4B34-AEA6-027E59B091DF}" dt="2023-12-20T01:17:55.479" v="1828" actId="47"/>
        <pc:sldMkLst>
          <pc:docMk/>
          <pc:sldMk cId="461527408" sldId="323"/>
        </pc:sldMkLst>
        <pc:spChg chg="mod">
          <ac:chgData name="srihitha donta" userId="420b9dc0ab6db751" providerId="LiveId" clId="{EF2FF0DA-9274-4B34-AEA6-027E59B091DF}" dt="2023-12-20T00:52:57.303" v="1379"/>
          <ac:spMkLst>
            <pc:docMk/>
            <pc:sldMk cId="461527408" sldId="323"/>
            <ac:spMk id="3" creationId="{F3175E4F-BBDB-689C-7AAE-33F5E4CBE0FC}"/>
          </ac:spMkLst>
        </pc:spChg>
        <pc:spChg chg="del">
          <ac:chgData name="srihitha donta" userId="420b9dc0ab6db751" providerId="LiveId" clId="{EF2FF0DA-9274-4B34-AEA6-027E59B091DF}" dt="2023-12-20T00:52:45.056" v="1378"/>
          <ac:spMkLst>
            <pc:docMk/>
            <pc:sldMk cId="461527408" sldId="323"/>
            <ac:spMk id="4" creationId="{DA62A15A-0BAE-A1A8-C713-2AA978680F0B}"/>
          </ac:spMkLst>
        </pc:spChg>
        <pc:picChg chg="add mod">
          <ac:chgData name="srihitha donta" userId="420b9dc0ab6db751" providerId="LiveId" clId="{EF2FF0DA-9274-4B34-AEA6-027E59B091DF}" dt="2023-12-20T00:52:45.056" v="1378"/>
          <ac:picMkLst>
            <pc:docMk/>
            <pc:sldMk cId="461527408" sldId="323"/>
            <ac:picMk id="5" creationId="{0F53F7A8-9471-21ED-CF99-3D07403802FB}"/>
          </ac:picMkLst>
        </pc:picChg>
      </pc:sldChg>
      <pc:sldChg chg="modSp new mod">
        <pc:chgData name="srihitha donta" userId="420b9dc0ab6db751" providerId="LiveId" clId="{EF2FF0DA-9274-4B34-AEA6-027E59B091DF}" dt="2023-12-20T00:53:46.565" v="1406" actId="20577"/>
        <pc:sldMkLst>
          <pc:docMk/>
          <pc:sldMk cId="3142286355" sldId="324"/>
        </pc:sldMkLst>
        <pc:spChg chg="mod">
          <ac:chgData name="srihitha donta" userId="420b9dc0ab6db751" providerId="LiveId" clId="{EF2FF0DA-9274-4B34-AEA6-027E59B091DF}" dt="2023-12-20T00:53:46.565" v="1406" actId="20577"/>
          <ac:spMkLst>
            <pc:docMk/>
            <pc:sldMk cId="3142286355" sldId="324"/>
            <ac:spMk id="2" creationId="{B6640394-A3B5-DBD7-7341-CD16BD9E94C0}"/>
          </ac:spMkLst>
        </pc:spChg>
      </pc:sldChg>
      <pc:sldChg chg="new del">
        <pc:chgData name="srihitha donta" userId="420b9dc0ab6db751" providerId="LiveId" clId="{EF2FF0DA-9274-4B34-AEA6-027E59B091DF}" dt="2023-12-20T00:53:11.080" v="1381" actId="47"/>
        <pc:sldMkLst>
          <pc:docMk/>
          <pc:sldMk cId="3348115990" sldId="324"/>
        </pc:sldMkLst>
      </pc:sldChg>
      <pc:sldChg chg="modSp new mod">
        <pc:chgData name="srihitha donta" userId="420b9dc0ab6db751" providerId="LiveId" clId="{EF2FF0DA-9274-4B34-AEA6-027E59B091DF}" dt="2023-12-20T00:55:50.864" v="1488" actId="27636"/>
        <pc:sldMkLst>
          <pc:docMk/>
          <pc:sldMk cId="273905475" sldId="325"/>
        </pc:sldMkLst>
        <pc:spChg chg="mod">
          <ac:chgData name="srihitha donta" userId="420b9dc0ab6db751" providerId="LiveId" clId="{EF2FF0DA-9274-4B34-AEA6-027E59B091DF}" dt="2023-12-20T00:54:44.683" v="1474" actId="20577"/>
          <ac:spMkLst>
            <pc:docMk/>
            <pc:sldMk cId="273905475" sldId="325"/>
            <ac:spMk id="2" creationId="{ED9506D3-9728-3C65-657C-C2E575A53005}"/>
          </ac:spMkLst>
        </pc:spChg>
        <pc:spChg chg="mod">
          <ac:chgData name="srihitha donta" userId="420b9dc0ab6db751" providerId="LiveId" clId="{EF2FF0DA-9274-4B34-AEA6-027E59B091DF}" dt="2023-12-20T00:55:50.864" v="1488" actId="27636"/>
          <ac:spMkLst>
            <pc:docMk/>
            <pc:sldMk cId="273905475" sldId="325"/>
            <ac:spMk id="3" creationId="{C1AA7D2A-645C-0C95-D28E-E49C835F02C9}"/>
          </ac:spMkLst>
        </pc:spChg>
      </pc:sldChg>
      <pc:sldChg chg="addSp delSp modSp new mod">
        <pc:chgData name="srihitha donta" userId="420b9dc0ab6db751" providerId="LiveId" clId="{EF2FF0DA-9274-4B34-AEA6-027E59B091DF}" dt="2023-12-20T01:01:20.425" v="1554" actId="20577"/>
        <pc:sldMkLst>
          <pc:docMk/>
          <pc:sldMk cId="3874393900" sldId="326"/>
        </pc:sldMkLst>
        <pc:spChg chg="mod">
          <ac:chgData name="srihitha donta" userId="420b9dc0ab6db751" providerId="LiveId" clId="{EF2FF0DA-9274-4B34-AEA6-027E59B091DF}" dt="2023-12-20T01:01:20.425" v="1554" actId="20577"/>
          <ac:spMkLst>
            <pc:docMk/>
            <pc:sldMk cId="3874393900" sldId="326"/>
            <ac:spMk id="2" creationId="{CA5632AA-D382-9090-24E4-F9679F18D7D2}"/>
          </ac:spMkLst>
        </pc:spChg>
        <pc:spChg chg="del">
          <ac:chgData name="srihitha donta" userId="420b9dc0ab6db751" providerId="LiveId" clId="{EF2FF0DA-9274-4B34-AEA6-027E59B091DF}" dt="2023-12-20T00:57:17.394" v="1490" actId="22"/>
          <ac:spMkLst>
            <pc:docMk/>
            <pc:sldMk cId="3874393900" sldId="326"/>
            <ac:spMk id="3" creationId="{B155B91E-8A8D-F38E-9F3B-EE6E94304E45}"/>
          </ac:spMkLst>
        </pc:spChg>
        <pc:spChg chg="del">
          <ac:chgData name="srihitha donta" userId="420b9dc0ab6db751" providerId="LiveId" clId="{EF2FF0DA-9274-4B34-AEA6-027E59B091DF}" dt="2023-12-20T00:57:36.390" v="1491" actId="22"/>
          <ac:spMkLst>
            <pc:docMk/>
            <pc:sldMk cId="3874393900" sldId="326"/>
            <ac:spMk id="4" creationId="{90E3AD11-F48E-AE77-FF12-319C09E3C031}"/>
          </ac:spMkLst>
        </pc:spChg>
        <pc:picChg chg="add mod ord">
          <ac:chgData name="srihitha donta" userId="420b9dc0ab6db751" providerId="LiveId" clId="{EF2FF0DA-9274-4B34-AEA6-027E59B091DF}" dt="2023-12-20T00:57:17.394" v="1490" actId="22"/>
          <ac:picMkLst>
            <pc:docMk/>
            <pc:sldMk cId="3874393900" sldId="326"/>
            <ac:picMk id="6" creationId="{367F0D6D-A97C-2024-BC9C-49E1345722EC}"/>
          </ac:picMkLst>
        </pc:picChg>
        <pc:picChg chg="add mod ord">
          <ac:chgData name="srihitha donta" userId="420b9dc0ab6db751" providerId="LiveId" clId="{EF2FF0DA-9274-4B34-AEA6-027E59B091DF}" dt="2023-12-20T00:57:36.390" v="1491" actId="22"/>
          <ac:picMkLst>
            <pc:docMk/>
            <pc:sldMk cId="3874393900" sldId="326"/>
            <ac:picMk id="8" creationId="{7944C067-A8B7-9382-42A1-EBD8CD8E23D8}"/>
          </ac:picMkLst>
        </pc:picChg>
      </pc:sldChg>
      <pc:sldChg chg="addSp delSp modSp new mod">
        <pc:chgData name="srihitha donta" userId="420b9dc0ab6db751" providerId="LiveId" clId="{EF2FF0DA-9274-4B34-AEA6-027E59B091DF}" dt="2023-12-20T01:04:37.008" v="1706" actId="1076"/>
        <pc:sldMkLst>
          <pc:docMk/>
          <pc:sldMk cId="3445393472" sldId="327"/>
        </pc:sldMkLst>
        <pc:spChg chg="add del mod">
          <ac:chgData name="srihitha donta" userId="420b9dc0ab6db751" providerId="LiveId" clId="{EF2FF0DA-9274-4B34-AEA6-027E59B091DF}" dt="2023-12-20T01:04:03.227" v="1701"/>
          <ac:spMkLst>
            <pc:docMk/>
            <pc:sldMk cId="3445393472" sldId="327"/>
            <ac:spMk id="8" creationId="{EC37B0AD-9206-3814-2405-3167CD6B1183}"/>
          </ac:spMkLst>
        </pc:spChg>
        <pc:spChg chg="add mod">
          <ac:chgData name="srihitha donta" userId="420b9dc0ab6db751" providerId="LiveId" clId="{EF2FF0DA-9274-4B34-AEA6-027E59B091DF}" dt="2023-12-20T01:04:37.008" v="1706" actId="1076"/>
          <ac:spMkLst>
            <pc:docMk/>
            <pc:sldMk cId="3445393472" sldId="327"/>
            <ac:spMk id="11" creationId="{D69AE9AE-DADF-ADBB-3382-439326421403}"/>
          </ac:spMkLst>
        </pc:spChg>
        <pc:graphicFrameChg chg="add mod">
          <ac:chgData name="srihitha donta" userId="420b9dc0ab6db751" providerId="LiveId" clId="{EF2FF0DA-9274-4B34-AEA6-027E59B091DF}" dt="2023-12-20T00:58:57.514" v="1496"/>
          <ac:graphicFrameMkLst>
            <pc:docMk/>
            <pc:sldMk cId="3445393472" sldId="327"/>
            <ac:graphicFrameMk id="6" creationId="{0F233AB0-16A5-582E-2251-C122E64B0946}"/>
          </ac:graphicFrameMkLst>
        </pc:graphicFrameChg>
        <pc:graphicFrameChg chg="add del mod">
          <ac:chgData name="srihitha donta" userId="420b9dc0ab6db751" providerId="LiveId" clId="{EF2FF0DA-9274-4B34-AEA6-027E59B091DF}" dt="2023-12-20T01:04:03.227" v="1701"/>
          <ac:graphicFrameMkLst>
            <pc:docMk/>
            <pc:sldMk cId="3445393472" sldId="327"/>
            <ac:graphicFrameMk id="7" creationId="{0052A9A1-89C0-43B2-1DAF-C1DBC809AFBE}"/>
          </ac:graphicFrameMkLst>
        </pc:graphicFrameChg>
        <pc:graphicFrameChg chg="add mod modGraphic">
          <ac:chgData name="srihitha donta" userId="420b9dc0ab6db751" providerId="LiveId" clId="{EF2FF0DA-9274-4B34-AEA6-027E59B091DF}" dt="2023-12-20T01:04:24.716" v="1704" actId="1076"/>
          <ac:graphicFrameMkLst>
            <pc:docMk/>
            <pc:sldMk cId="3445393472" sldId="327"/>
            <ac:graphicFrameMk id="9" creationId="{2A9FCD48-0E99-AC76-750A-96AD5C275F40}"/>
          </ac:graphicFrameMkLst>
        </pc:graphicFrameChg>
        <pc:picChg chg="add del">
          <ac:chgData name="srihitha donta" userId="420b9dc0ab6db751" providerId="LiveId" clId="{EF2FF0DA-9274-4B34-AEA6-027E59B091DF}" dt="2023-12-20T00:58:58.192" v="1498" actId="22"/>
          <ac:picMkLst>
            <pc:docMk/>
            <pc:sldMk cId="3445393472" sldId="327"/>
            <ac:picMk id="3" creationId="{DAD78764-5EB3-1926-8FAD-F70E4B28C005}"/>
          </ac:picMkLst>
        </pc:picChg>
        <pc:picChg chg="add del">
          <ac:chgData name="srihitha donta" userId="420b9dc0ab6db751" providerId="LiveId" clId="{EF2FF0DA-9274-4B34-AEA6-027E59B091DF}" dt="2023-12-20T00:58:57.821" v="1497" actId="22"/>
          <ac:picMkLst>
            <pc:docMk/>
            <pc:sldMk cId="3445393472" sldId="327"/>
            <ac:picMk id="5" creationId="{CEFB8BF7-CF31-AF6F-26B7-B97CD92C9FB7}"/>
          </ac:picMkLst>
        </pc:picChg>
      </pc:sldChg>
      <pc:sldChg chg="addSp delSp modSp new mod">
        <pc:chgData name="srihitha donta" userId="420b9dc0ab6db751" providerId="LiveId" clId="{EF2FF0DA-9274-4B34-AEA6-027E59B091DF}" dt="2023-12-20T01:01:47.655" v="1616" actId="20577"/>
        <pc:sldMkLst>
          <pc:docMk/>
          <pc:sldMk cId="2597741118" sldId="328"/>
        </pc:sldMkLst>
        <pc:spChg chg="mod">
          <ac:chgData name="srihitha donta" userId="420b9dc0ab6db751" providerId="LiveId" clId="{EF2FF0DA-9274-4B34-AEA6-027E59B091DF}" dt="2023-12-20T01:01:47.655" v="1616" actId="20577"/>
          <ac:spMkLst>
            <pc:docMk/>
            <pc:sldMk cId="2597741118" sldId="328"/>
            <ac:spMk id="2" creationId="{C3C1439E-A509-7FF5-9B85-CED2D25C1457}"/>
          </ac:spMkLst>
        </pc:spChg>
        <pc:spChg chg="del">
          <ac:chgData name="srihitha donta" userId="420b9dc0ab6db751" providerId="LiveId" clId="{EF2FF0DA-9274-4B34-AEA6-027E59B091DF}" dt="2023-12-20T00:59:49.861" v="1502" actId="22"/>
          <ac:spMkLst>
            <pc:docMk/>
            <pc:sldMk cId="2597741118" sldId="328"/>
            <ac:spMk id="3" creationId="{7B5237DB-21E6-7781-0D2B-B5009A7C267B}"/>
          </ac:spMkLst>
        </pc:spChg>
        <pc:spChg chg="del">
          <ac:chgData name="srihitha donta" userId="420b9dc0ab6db751" providerId="LiveId" clId="{EF2FF0DA-9274-4B34-AEA6-027E59B091DF}" dt="2023-12-20T00:59:29.045" v="1501" actId="22"/>
          <ac:spMkLst>
            <pc:docMk/>
            <pc:sldMk cId="2597741118" sldId="328"/>
            <ac:spMk id="4" creationId="{B0B22DF9-616C-161F-80B0-0CF663C6168B}"/>
          </ac:spMkLst>
        </pc:spChg>
        <pc:picChg chg="add mod ord">
          <ac:chgData name="srihitha donta" userId="420b9dc0ab6db751" providerId="LiveId" clId="{EF2FF0DA-9274-4B34-AEA6-027E59B091DF}" dt="2023-12-20T00:59:29.045" v="1501" actId="22"/>
          <ac:picMkLst>
            <pc:docMk/>
            <pc:sldMk cId="2597741118" sldId="328"/>
            <ac:picMk id="6" creationId="{05382E69-9BF5-0B6A-5EA0-9BFAECE0F3CF}"/>
          </ac:picMkLst>
        </pc:picChg>
        <pc:picChg chg="add mod ord">
          <ac:chgData name="srihitha donta" userId="420b9dc0ab6db751" providerId="LiveId" clId="{EF2FF0DA-9274-4B34-AEA6-027E59B091DF}" dt="2023-12-20T00:59:49.861" v="1502" actId="22"/>
          <ac:picMkLst>
            <pc:docMk/>
            <pc:sldMk cId="2597741118" sldId="328"/>
            <ac:picMk id="8" creationId="{7B05E4EE-A6EC-A91D-B03F-A83C12E72D59}"/>
          </ac:picMkLst>
        </pc:picChg>
      </pc:sldChg>
      <pc:sldChg chg="addSp delSp modSp new mod ord">
        <pc:chgData name="srihitha donta" userId="420b9dc0ab6db751" providerId="LiveId" clId="{EF2FF0DA-9274-4B34-AEA6-027E59B091DF}" dt="2023-12-20T01:02:07.795" v="1650"/>
        <pc:sldMkLst>
          <pc:docMk/>
          <pc:sldMk cId="2227240433" sldId="329"/>
        </pc:sldMkLst>
        <pc:spChg chg="mod">
          <ac:chgData name="srihitha donta" userId="420b9dc0ab6db751" providerId="LiveId" clId="{EF2FF0DA-9274-4B34-AEA6-027E59B091DF}" dt="2023-12-20T01:02:02.556" v="1648" actId="20577"/>
          <ac:spMkLst>
            <pc:docMk/>
            <pc:sldMk cId="2227240433" sldId="329"/>
            <ac:spMk id="2" creationId="{C6171BCA-043A-8728-3EE1-14B2BF89DC2C}"/>
          </ac:spMkLst>
        </pc:spChg>
        <pc:spChg chg="del">
          <ac:chgData name="srihitha donta" userId="420b9dc0ab6db751" providerId="LiveId" clId="{EF2FF0DA-9274-4B34-AEA6-027E59B091DF}" dt="2023-12-20T01:00:03.470" v="1503"/>
          <ac:spMkLst>
            <pc:docMk/>
            <pc:sldMk cId="2227240433" sldId="329"/>
            <ac:spMk id="3" creationId="{A09DA7CA-3D76-DBD5-5618-1A7DB08CBA3B}"/>
          </ac:spMkLst>
        </pc:spChg>
        <pc:spChg chg="del">
          <ac:chgData name="srihitha donta" userId="420b9dc0ab6db751" providerId="LiveId" clId="{EF2FF0DA-9274-4B34-AEA6-027E59B091DF}" dt="2023-12-20T01:00:22.610" v="1504" actId="22"/>
          <ac:spMkLst>
            <pc:docMk/>
            <pc:sldMk cId="2227240433" sldId="329"/>
            <ac:spMk id="4" creationId="{6F85913C-FA76-8EC4-E683-965A555DF9D3}"/>
          </ac:spMkLst>
        </pc:spChg>
        <pc:spChg chg="add del mod">
          <ac:chgData name="srihitha donta" userId="420b9dc0ab6db751" providerId="LiveId" clId="{EF2FF0DA-9274-4B34-AEA6-027E59B091DF}" dt="2023-12-20T01:00:49.799" v="1510" actId="22"/>
          <ac:spMkLst>
            <pc:docMk/>
            <pc:sldMk cId="2227240433" sldId="329"/>
            <ac:spMk id="9" creationId="{AFC7812E-3E60-8801-9A88-A4A83C0B763E}"/>
          </ac:spMkLst>
        </pc:spChg>
        <pc:graphicFrameChg chg="add del mod">
          <ac:chgData name="srihitha donta" userId="420b9dc0ab6db751" providerId="LiveId" clId="{EF2FF0DA-9274-4B34-AEA6-027E59B091DF}" dt="2023-12-20T01:00:41.564" v="1505" actId="478"/>
          <ac:graphicFrameMkLst>
            <pc:docMk/>
            <pc:sldMk cId="2227240433" sldId="329"/>
            <ac:graphicFrameMk id="5" creationId="{0F233AB0-16A5-582E-2251-C122E64B0946}"/>
          </ac:graphicFrameMkLst>
        </pc:graphicFrameChg>
        <pc:picChg chg="add mod ord">
          <ac:chgData name="srihitha donta" userId="420b9dc0ab6db751" providerId="LiveId" clId="{EF2FF0DA-9274-4B34-AEA6-027E59B091DF}" dt="2023-12-20T01:00:22.610" v="1504" actId="22"/>
          <ac:picMkLst>
            <pc:docMk/>
            <pc:sldMk cId="2227240433" sldId="329"/>
            <ac:picMk id="7" creationId="{0CF8BCE4-2EFB-56C4-311D-C237F39CCE5A}"/>
          </ac:picMkLst>
        </pc:picChg>
        <pc:picChg chg="add del mod">
          <ac:chgData name="srihitha donta" userId="420b9dc0ab6db751" providerId="LiveId" clId="{EF2FF0DA-9274-4B34-AEA6-027E59B091DF}" dt="2023-12-20T01:00:47.957" v="1509" actId="22"/>
          <ac:picMkLst>
            <pc:docMk/>
            <pc:sldMk cId="2227240433" sldId="329"/>
            <ac:picMk id="11" creationId="{9BA150F4-A5B4-6819-9261-2F86F3C434BC}"/>
          </ac:picMkLst>
        </pc:picChg>
        <pc:picChg chg="add mod ord">
          <ac:chgData name="srihitha donta" userId="420b9dc0ab6db751" providerId="LiveId" clId="{EF2FF0DA-9274-4B34-AEA6-027E59B091DF}" dt="2023-12-20T01:00:49.799" v="1510" actId="22"/>
          <ac:picMkLst>
            <pc:docMk/>
            <pc:sldMk cId="2227240433" sldId="329"/>
            <ac:picMk id="13" creationId="{0D381D6C-36AA-66DE-C60B-4FE2BDD65C6A}"/>
          </ac:picMkLst>
        </pc:picChg>
      </pc:sldChg>
      <pc:sldChg chg="addSp delSp modSp new mod">
        <pc:chgData name="srihitha donta" userId="420b9dc0ab6db751" providerId="LiveId" clId="{EF2FF0DA-9274-4B34-AEA6-027E59B091DF}" dt="2023-12-20T01:03:11.180" v="1696"/>
        <pc:sldMkLst>
          <pc:docMk/>
          <pc:sldMk cId="162581951" sldId="330"/>
        </pc:sldMkLst>
        <pc:spChg chg="mod">
          <ac:chgData name="srihitha donta" userId="420b9dc0ab6db751" providerId="LiveId" clId="{EF2FF0DA-9274-4B34-AEA6-027E59B091DF}" dt="2023-12-20T01:02:56.880" v="1694" actId="20577"/>
          <ac:spMkLst>
            <pc:docMk/>
            <pc:sldMk cId="162581951" sldId="330"/>
            <ac:spMk id="2" creationId="{DA6D738D-4C74-70AC-81FF-90B979DB2391}"/>
          </ac:spMkLst>
        </pc:spChg>
        <pc:spChg chg="del">
          <ac:chgData name="srihitha donta" userId="420b9dc0ab6db751" providerId="LiveId" clId="{EF2FF0DA-9274-4B34-AEA6-027E59B091DF}" dt="2023-12-20T01:02:59.460" v="1695"/>
          <ac:spMkLst>
            <pc:docMk/>
            <pc:sldMk cId="162581951" sldId="330"/>
            <ac:spMk id="3" creationId="{C4785A08-7078-F237-83B3-C740CEF4FC1B}"/>
          </ac:spMkLst>
        </pc:spChg>
        <pc:spChg chg="del">
          <ac:chgData name="srihitha donta" userId="420b9dc0ab6db751" providerId="LiveId" clId="{EF2FF0DA-9274-4B34-AEA6-027E59B091DF}" dt="2023-12-20T01:03:11.180" v="1696"/>
          <ac:spMkLst>
            <pc:docMk/>
            <pc:sldMk cId="162581951" sldId="330"/>
            <ac:spMk id="4" creationId="{9153D616-1F70-E7E6-B15F-4BD1A34ABC8E}"/>
          </ac:spMkLst>
        </pc:spChg>
        <pc:graphicFrameChg chg="add mod">
          <ac:chgData name="srihitha donta" userId="420b9dc0ab6db751" providerId="LiveId" clId="{EF2FF0DA-9274-4B34-AEA6-027E59B091DF}" dt="2023-12-20T01:02:59.460" v="1695"/>
          <ac:graphicFrameMkLst>
            <pc:docMk/>
            <pc:sldMk cId="162581951" sldId="330"/>
            <ac:graphicFrameMk id="5" creationId="{BE714A55-4A32-9941-15E6-5E9F8F3462C4}"/>
          </ac:graphicFrameMkLst>
        </pc:graphicFrameChg>
        <pc:graphicFrameChg chg="add mod">
          <ac:chgData name="srihitha donta" userId="420b9dc0ab6db751" providerId="LiveId" clId="{EF2FF0DA-9274-4B34-AEA6-027E59B091DF}" dt="2023-12-20T01:03:11.180" v="1696"/>
          <ac:graphicFrameMkLst>
            <pc:docMk/>
            <pc:sldMk cId="162581951" sldId="330"/>
            <ac:graphicFrameMk id="6" creationId="{707D0519-4150-4504-DE10-2340B1D2723F}"/>
          </ac:graphicFrameMkLst>
        </pc:graphicFrameChg>
      </pc:sldChg>
      <pc:sldChg chg="addSp delSp modSp new">
        <pc:chgData name="srihitha donta" userId="420b9dc0ab6db751" providerId="LiveId" clId="{EF2FF0DA-9274-4B34-AEA6-027E59B091DF}" dt="2023-12-20T01:03:33.369" v="1699"/>
        <pc:sldMkLst>
          <pc:docMk/>
          <pc:sldMk cId="3789006857" sldId="331"/>
        </pc:sldMkLst>
        <pc:spChg chg="del">
          <ac:chgData name="srihitha donta" userId="420b9dc0ab6db751" providerId="LiveId" clId="{EF2FF0DA-9274-4B34-AEA6-027E59B091DF}" dt="2023-12-20T01:03:26.653" v="1698"/>
          <ac:spMkLst>
            <pc:docMk/>
            <pc:sldMk cId="3789006857" sldId="331"/>
            <ac:spMk id="3" creationId="{CE82CA1B-0C76-2C07-48EA-1E0B916B7B3E}"/>
          </ac:spMkLst>
        </pc:spChg>
        <pc:spChg chg="del">
          <ac:chgData name="srihitha donta" userId="420b9dc0ab6db751" providerId="LiveId" clId="{EF2FF0DA-9274-4B34-AEA6-027E59B091DF}" dt="2023-12-20T01:03:33.369" v="1699"/>
          <ac:spMkLst>
            <pc:docMk/>
            <pc:sldMk cId="3789006857" sldId="331"/>
            <ac:spMk id="4" creationId="{916F4F2F-2870-1476-C17B-B1B3F8E51E0F}"/>
          </ac:spMkLst>
        </pc:spChg>
        <pc:graphicFrameChg chg="add mod">
          <ac:chgData name="srihitha donta" userId="420b9dc0ab6db751" providerId="LiveId" clId="{EF2FF0DA-9274-4B34-AEA6-027E59B091DF}" dt="2023-12-20T01:03:26.653" v="1698"/>
          <ac:graphicFrameMkLst>
            <pc:docMk/>
            <pc:sldMk cId="3789006857" sldId="331"/>
            <ac:graphicFrameMk id="5" creationId="{102949D9-5D66-B372-1475-E472C10168FA}"/>
          </ac:graphicFrameMkLst>
        </pc:graphicFrameChg>
        <pc:graphicFrameChg chg="add mod">
          <ac:chgData name="srihitha donta" userId="420b9dc0ab6db751" providerId="LiveId" clId="{EF2FF0DA-9274-4B34-AEA6-027E59B091DF}" dt="2023-12-20T01:03:33.369" v="1699"/>
          <ac:graphicFrameMkLst>
            <pc:docMk/>
            <pc:sldMk cId="3789006857" sldId="331"/>
            <ac:graphicFrameMk id="6" creationId="{A0A9B9BF-987C-B392-D781-5438E48C6BB6}"/>
          </ac:graphicFrameMkLst>
        </pc:graphicFrameChg>
      </pc:sldChg>
      <pc:sldChg chg="modSp new mod">
        <pc:chgData name="srihitha donta" userId="420b9dc0ab6db751" providerId="LiveId" clId="{EF2FF0DA-9274-4B34-AEA6-027E59B091DF}" dt="2023-12-20T01:05:03.250" v="1729" actId="20577"/>
        <pc:sldMkLst>
          <pc:docMk/>
          <pc:sldMk cId="2265798256" sldId="332"/>
        </pc:sldMkLst>
        <pc:spChg chg="mod">
          <ac:chgData name="srihitha donta" userId="420b9dc0ab6db751" providerId="LiveId" clId="{EF2FF0DA-9274-4B34-AEA6-027E59B091DF}" dt="2023-12-20T01:05:03.250" v="1729" actId="20577"/>
          <ac:spMkLst>
            <pc:docMk/>
            <pc:sldMk cId="2265798256" sldId="332"/>
            <ac:spMk id="2" creationId="{050F6195-837B-5A5B-7668-190FA7BD8701}"/>
          </ac:spMkLst>
        </pc:spChg>
      </pc:sldChg>
      <pc:sldChg chg="modSp new mod">
        <pc:chgData name="srihitha donta" userId="420b9dc0ab6db751" providerId="LiveId" clId="{EF2FF0DA-9274-4B34-AEA6-027E59B091DF}" dt="2023-12-20T01:09:59.926" v="1767" actId="14100"/>
        <pc:sldMkLst>
          <pc:docMk/>
          <pc:sldMk cId="2250434858" sldId="333"/>
        </pc:sldMkLst>
        <pc:spChg chg="mod">
          <ac:chgData name="srihitha donta" userId="420b9dc0ab6db751" providerId="LiveId" clId="{EF2FF0DA-9274-4B34-AEA6-027E59B091DF}" dt="2023-12-20T01:09:16.689" v="1760" actId="20577"/>
          <ac:spMkLst>
            <pc:docMk/>
            <pc:sldMk cId="2250434858" sldId="333"/>
            <ac:spMk id="2" creationId="{0ED3EEE9-9A3F-D414-FFFE-5C51441513C1}"/>
          </ac:spMkLst>
        </pc:spChg>
        <pc:spChg chg="mod">
          <ac:chgData name="srihitha donta" userId="420b9dc0ab6db751" providerId="LiveId" clId="{EF2FF0DA-9274-4B34-AEA6-027E59B091DF}" dt="2023-12-20T01:09:59.926" v="1767" actId="14100"/>
          <ac:spMkLst>
            <pc:docMk/>
            <pc:sldMk cId="2250434858" sldId="333"/>
            <ac:spMk id="3" creationId="{96C4235B-7814-D5DD-3AD9-E1BE688BC141}"/>
          </ac:spMkLst>
        </pc:spChg>
      </pc:sldChg>
      <pc:sldChg chg="addSp modSp new mod">
        <pc:chgData name="srihitha donta" userId="420b9dc0ab6db751" providerId="LiveId" clId="{EF2FF0DA-9274-4B34-AEA6-027E59B091DF}" dt="2023-12-20T01:12:02.697" v="1776" actId="14100"/>
        <pc:sldMkLst>
          <pc:docMk/>
          <pc:sldMk cId="2371459367" sldId="334"/>
        </pc:sldMkLst>
        <pc:graphicFrameChg chg="add mod modGraphic">
          <ac:chgData name="srihitha donta" userId="420b9dc0ab6db751" providerId="LiveId" clId="{EF2FF0DA-9274-4B34-AEA6-027E59B091DF}" dt="2023-12-20T01:11:40.151" v="1771" actId="14100"/>
          <ac:graphicFrameMkLst>
            <pc:docMk/>
            <pc:sldMk cId="2371459367" sldId="334"/>
            <ac:graphicFrameMk id="2" creationId="{B3397884-B778-051D-BDA8-802BBC887DB3}"/>
          </ac:graphicFrameMkLst>
        </pc:graphicFrameChg>
        <pc:graphicFrameChg chg="add mod">
          <ac:chgData name="srihitha donta" userId="420b9dc0ab6db751" providerId="LiveId" clId="{EF2FF0DA-9274-4B34-AEA6-027E59B091DF}" dt="2023-12-20T01:12:02.697" v="1776" actId="14100"/>
          <ac:graphicFrameMkLst>
            <pc:docMk/>
            <pc:sldMk cId="2371459367" sldId="334"/>
            <ac:graphicFrameMk id="3" creationId="{11E39A11-6AD3-A042-BBE9-BBD5E078E8D3}"/>
          </ac:graphicFrameMkLst>
        </pc:graphicFrameChg>
      </pc:sldChg>
      <pc:sldChg chg="addSp delSp modSp new mod">
        <pc:chgData name="srihitha donta" userId="420b9dc0ab6db751" providerId="LiveId" clId="{EF2FF0DA-9274-4B34-AEA6-027E59B091DF}" dt="2023-12-20T01:13:05.497" v="1786" actId="14100"/>
        <pc:sldMkLst>
          <pc:docMk/>
          <pc:sldMk cId="1860405925" sldId="335"/>
        </pc:sldMkLst>
        <pc:spChg chg="add del mod">
          <ac:chgData name="srihitha donta" userId="420b9dc0ab6db751" providerId="LiveId" clId="{EF2FF0DA-9274-4B34-AEA6-027E59B091DF}" dt="2023-12-20T01:12:31.441" v="1779"/>
          <ac:spMkLst>
            <pc:docMk/>
            <pc:sldMk cId="1860405925" sldId="335"/>
            <ac:spMk id="3" creationId="{6B22EC36-90FD-9B7B-41EA-98D82A0FAACF}"/>
          </ac:spMkLst>
        </pc:spChg>
        <pc:spChg chg="add mod">
          <ac:chgData name="srihitha donta" userId="420b9dc0ab6db751" providerId="LiveId" clId="{EF2FF0DA-9274-4B34-AEA6-027E59B091DF}" dt="2023-12-20T01:12:35.996" v="1781" actId="14100"/>
          <ac:spMkLst>
            <pc:docMk/>
            <pc:sldMk cId="1860405925" sldId="335"/>
            <ac:spMk id="5" creationId="{E5D6261F-C158-B940-EDCA-353F309CC40F}"/>
          </ac:spMkLst>
        </pc:spChg>
        <pc:graphicFrameChg chg="add del mod">
          <ac:chgData name="srihitha donta" userId="420b9dc0ab6db751" providerId="LiveId" clId="{EF2FF0DA-9274-4B34-AEA6-027E59B091DF}" dt="2023-12-20T01:12:31.441" v="1779"/>
          <ac:graphicFrameMkLst>
            <pc:docMk/>
            <pc:sldMk cId="1860405925" sldId="335"/>
            <ac:graphicFrameMk id="2" creationId="{75000D46-5E6F-5E17-F4B5-CA767C502639}"/>
          </ac:graphicFrameMkLst>
        </pc:graphicFrameChg>
        <pc:graphicFrameChg chg="add mod">
          <ac:chgData name="srihitha donta" userId="420b9dc0ab6db751" providerId="LiveId" clId="{EF2FF0DA-9274-4B34-AEA6-027E59B091DF}" dt="2023-12-20T01:12:47.645" v="1782" actId="1076"/>
          <ac:graphicFrameMkLst>
            <pc:docMk/>
            <pc:sldMk cId="1860405925" sldId="335"/>
            <ac:graphicFrameMk id="4" creationId="{22D1BDDC-28ED-F579-7477-494B87C78BBC}"/>
          </ac:graphicFrameMkLst>
        </pc:graphicFrameChg>
        <pc:graphicFrameChg chg="add mod">
          <ac:chgData name="srihitha donta" userId="420b9dc0ab6db751" providerId="LiveId" clId="{EF2FF0DA-9274-4B34-AEA6-027E59B091DF}" dt="2023-12-20T01:13:05.497" v="1786" actId="14100"/>
          <ac:graphicFrameMkLst>
            <pc:docMk/>
            <pc:sldMk cId="1860405925" sldId="335"/>
            <ac:graphicFrameMk id="6" creationId="{BD1E126B-1B32-1710-A255-0C288428F503}"/>
          </ac:graphicFrameMkLst>
        </pc:graphicFrameChg>
      </pc:sldChg>
      <pc:sldChg chg="addSp modSp new mod">
        <pc:chgData name="srihitha donta" userId="420b9dc0ab6db751" providerId="LiveId" clId="{EF2FF0DA-9274-4B34-AEA6-027E59B091DF}" dt="2023-12-20T01:14:04.641" v="1797" actId="14100"/>
        <pc:sldMkLst>
          <pc:docMk/>
          <pc:sldMk cId="3802054738" sldId="336"/>
        </pc:sldMkLst>
        <pc:graphicFrameChg chg="add mod">
          <ac:chgData name="srihitha donta" userId="420b9dc0ab6db751" providerId="LiveId" clId="{EF2FF0DA-9274-4B34-AEA6-027E59B091DF}" dt="2023-12-20T01:14:04.641" v="1797" actId="14100"/>
          <ac:graphicFrameMkLst>
            <pc:docMk/>
            <pc:sldMk cId="3802054738" sldId="336"/>
            <ac:graphicFrameMk id="3" creationId="{3D792302-F9A9-6D88-CB2F-1EA8730B5B9B}"/>
          </ac:graphicFrameMkLst>
        </pc:graphicFrameChg>
        <pc:picChg chg="add mod">
          <ac:chgData name="srihitha donta" userId="420b9dc0ab6db751" providerId="LiveId" clId="{EF2FF0DA-9274-4B34-AEA6-027E59B091DF}" dt="2023-12-20T01:13:59.365" v="1796" actId="14100"/>
          <ac:picMkLst>
            <pc:docMk/>
            <pc:sldMk cId="3802054738" sldId="336"/>
            <ac:picMk id="2" creationId="{9C00EA59-E091-8764-B514-9895482D72F4}"/>
          </ac:picMkLst>
        </pc:picChg>
      </pc:sldChg>
      <pc:sldChg chg="addSp delSp modSp new mod">
        <pc:chgData name="srihitha donta" userId="420b9dc0ab6db751" providerId="LiveId" clId="{EF2FF0DA-9274-4B34-AEA6-027E59B091DF}" dt="2023-12-20T01:15:56.644" v="1810" actId="1076"/>
        <pc:sldMkLst>
          <pc:docMk/>
          <pc:sldMk cId="1945682537" sldId="337"/>
        </pc:sldMkLst>
        <pc:spChg chg="add del">
          <ac:chgData name="srihitha donta" userId="420b9dc0ab6db751" providerId="LiveId" clId="{EF2FF0DA-9274-4B34-AEA6-027E59B091DF}" dt="2023-12-20T01:14:34.884" v="1800"/>
          <ac:spMkLst>
            <pc:docMk/>
            <pc:sldMk cId="1945682537" sldId="337"/>
            <ac:spMk id="2" creationId="{BD014714-93DF-F9DD-DEAC-904852FD657F}"/>
          </ac:spMkLst>
        </pc:spChg>
        <pc:spChg chg="add del">
          <ac:chgData name="srihitha donta" userId="420b9dc0ab6db751" providerId="LiveId" clId="{EF2FF0DA-9274-4B34-AEA6-027E59B091DF}" dt="2023-12-20T01:14:34.884" v="1800"/>
          <ac:spMkLst>
            <pc:docMk/>
            <pc:sldMk cId="1945682537" sldId="337"/>
            <ac:spMk id="3" creationId="{6631D5CB-B55A-4D55-3199-AF8B4839C6D5}"/>
          </ac:spMkLst>
        </pc:spChg>
        <pc:spChg chg="add mod">
          <ac:chgData name="srihitha donta" userId="420b9dc0ab6db751" providerId="LiveId" clId="{EF2FF0DA-9274-4B34-AEA6-027E59B091DF}" dt="2023-12-20T01:14:56.941" v="1803" actId="14100"/>
          <ac:spMkLst>
            <pc:docMk/>
            <pc:sldMk cId="1945682537" sldId="337"/>
            <ac:spMk id="5" creationId="{79DFC6A2-65D7-F558-F305-2CD8E8056A74}"/>
          </ac:spMkLst>
        </pc:spChg>
        <pc:spChg chg="add mod">
          <ac:chgData name="srihitha donta" userId="420b9dc0ab6db751" providerId="LiveId" clId="{EF2FF0DA-9274-4B34-AEA6-027E59B091DF}" dt="2023-12-20T01:15:56.644" v="1810" actId="1076"/>
          <ac:spMkLst>
            <pc:docMk/>
            <pc:sldMk cId="1945682537" sldId="337"/>
            <ac:spMk id="8" creationId="{C28FBBAD-91F2-5290-CEB2-9C2D301366E5}"/>
          </ac:spMkLst>
        </pc:spChg>
        <pc:picChg chg="add mod">
          <ac:chgData name="srihitha donta" userId="420b9dc0ab6db751" providerId="LiveId" clId="{EF2FF0DA-9274-4B34-AEA6-027E59B091DF}" dt="2023-12-20T01:15:50.424" v="1809" actId="1076"/>
          <ac:picMkLst>
            <pc:docMk/>
            <pc:sldMk cId="1945682537" sldId="337"/>
            <ac:picMk id="6" creationId="{7E58A75A-4897-17AC-FCD3-2731A5781179}"/>
          </ac:picMkLst>
        </pc:picChg>
        <pc:picChg chg="add del">
          <ac:chgData name="srihitha donta" userId="420b9dc0ab6db751" providerId="LiveId" clId="{EF2FF0DA-9274-4B34-AEA6-027E59B091DF}" dt="2023-12-20T01:14:34.884" v="1800"/>
          <ac:picMkLst>
            <pc:docMk/>
            <pc:sldMk cId="1945682537" sldId="337"/>
            <ac:picMk id="18433" creationId="{E539E60E-E2E6-4F7B-4386-CDC89F9F7C63}"/>
          </ac:picMkLst>
        </pc:picChg>
      </pc:sldChg>
      <pc:sldChg chg="addSp modSp new mod">
        <pc:chgData name="srihitha donta" userId="420b9dc0ab6db751" providerId="LiveId" clId="{EF2FF0DA-9274-4B34-AEA6-027E59B091DF}" dt="2023-12-20T01:16:50.263" v="1818" actId="14100"/>
        <pc:sldMkLst>
          <pc:docMk/>
          <pc:sldMk cId="712050979" sldId="338"/>
        </pc:sldMkLst>
        <pc:spChg chg="add mod">
          <ac:chgData name="srihitha donta" userId="420b9dc0ab6db751" providerId="LiveId" clId="{EF2FF0DA-9274-4B34-AEA6-027E59B091DF}" dt="2023-12-20T01:16:26.246" v="1814" actId="14100"/>
          <ac:spMkLst>
            <pc:docMk/>
            <pc:sldMk cId="712050979" sldId="338"/>
            <ac:spMk id="3" creationId="{F868ED99-5519-D811-E94A-042E68C3CAF1}"/>
          </ac:spMkLst>
        </pc:spChg>
        <pc:picChg chg="add mod">
          <ac:chgData name="srihitha donta" userId="420b9dc0ab6db751" providerId="LiveId" clId="{EF2FF0DA-9274-4B34-AEA6-027E59B091DF}" dt="2023-12-20T01:16:50.263" v="1818" actId="14100"/>
          <ac:picMkLst>
            <pc:docMk/>
            <pc:sldMk cId="712050979" sldId="338"/>
            <ac:picMk id="4" creationId="{2287A4C7-4059-51FA-C253-E1B056FE08B3}"/>
          </ac:picMkLst>
        </pc:picChg>
      </pc:sldChg>
      <pc:sldChg chg="addSp modSp new mod">
        <pc:chgData name="srihitha donta" userId="420b9dc0ab6db751" providerId="LiveId" clId="{EF2FF0DA-9274-4B34-AEA6-027E59B091DF}" dt="2023-12-20T01:17:48.509" v="1827" actId="1076"/>
        <pc:sldMkLst>
          <pc:docMk/>
          <pc:sldMk cId="3594679371" sldId="339"/>
        </pc:sldMkLst>
        <pc:spChg chg="add mod">
          <ac:chgData name="srihitha donta" userId="420b9dc0ab6db751" providerId="LiveId" clId="{EF2FF0DA-9274-4B34-AEA6-027E59B091DF}" dt="2023-12-20T01:17:39.356" v="1825" actId="14100"/>
          <ac:spMkLst>
            <pc:docMk/>
            <pc:sldMk cId="3594679371" sldId="339"/>
            <ac:spMk id="3" creationId="{45C8B36B-F34E-CCBC-AEC1-0D1FBC177A6E}"/>
          </ac:spMkLst>
        </pc:spChg>
        <pc:picChg chg="add mod">
          <ac:chgData name="srihitha donta" userId="420b9dc0ab6db751" providerId="LiveId" clId="{EF2FF0DA-9274-4B34-AEA6-027E59B091DF}" dt="2023-12-20T01:17:48.509" v="1827" actId="1076"/>
          <ac:picMkLst>
            <pc:docMk/>
            <pc:sldMk cId="3594679371" sldId="339"/>
            <ac:picMk id="4" creationId="{E53A83CA-F9D7-DF3C-628F-E718F3286348}"/>
          </ac:picMkLst>
        </pc:picChg>
      </pc:sldChg>
      <pc:sldChg chg="addSp modSp new mod">
        <pc:chgData name="srihitha donta" userId="420b9dc0ab6db751" providerId="LiveId" clId="{EF2FF0DA-9274-4B34-AEA6-027E59B091DF}" dt="2023-12-20T01:18:40.614" v="1835" actId="1076"/>
        <pc:sldMkLst>
          <pc:docMk/>
          <pc:sldMk cId="1846359105" sldId="340"/>
        </pc:sldMkLst>
        <pc:picChg chg="add mod">
          <ac:chgData name="srihitha donta" userId="420b9dc0ab6db751" providerId="LiveId" clId="{EF2FF0DA-9274-4B34-AEA6-027E59B091DF}" dt="2023-12-20T01:18:40.614" v="1835" actId="1076"/>
          <ac:picMkLst>
            <pc:docMk/>
            <pc:sldMk cId="1846359105" sldId="340"/>
            <ac:picMk id="2" creationId="{7EAE2095-09C6-B531-1339-B8F6041DAB8F}"/>
          </ac:picMkLst>
        </pc:picChg>
        <pc:picChg chg="add mod">
          <ac:chgData name="srihitha donta" userId="420b9dc0ab6db751" providerId="LiveId" clId="{EF2FF0DA-9274-4B34-AEA6-027E59B091DF}" dt="2023-12-20T01:18:32.762" v="1833" actId="14100"/>
          <ac:picMkLst>
            <pc:docMk/>
            <pc:sldMk cId="1846359105" sldId="340"/>
            <ac:picMk id="3" creationId="{9BD30F90-A2FC-C02D-C0AB-CC83C1EBEA2A}"/>
          </ac:picMkLst>
        </pc:picChg>
      </pc:sldChg>
      <pc:sldChg chg="addSp modSp new mod">
        <pc:chgData name="srihitha donta" userId="420b9dc0ab6db751" providerId="LiveId" clId="{EF2FF0DA-9274-4B34-AEA6-027E59B091DF}" dt="2023-12-20T01:19:15.142" v="1842" actId="14100"/>
        <pc:sldMkLst>
          <pc:docMk/>
          <pc:sldMk cId="1737571754" sldId="341"/>
        </pc:sldMkLst>
        <pc:picChg chg="add mod">
          <ac:chgData name="srihitha donta" userId="420b9dc0ab6db751" providerId="LiveId" clId="{EF2FF0DA-9274-4B34-AEA6-027E59B091DF}" dt="2023-12-20T01:19:15.142" v="1842" actId="14100"/>
          <ac:picMkLst>
            <pc:docMk/>
            <pc:sldMk cId="1737571754" sldId="341"/>
            <ac:picMk id="2" creationId="{F2F832BD-727E-DC7C-E9B6-71667D7F384A}"/>
          </ac:picMkLst>
        </pc:picChg>
        <pc:picChg chg="add mod">
          <ac:chgData name="srihitha donta" userId="420b9dc0ab6db751" providerId="LiveId" clId="{EF2FF0DA-9274-4B34-AEA6-027E59B091DF}" dt="2023-12-20T01:19:10.907" v="1841" actId="1076"/>
          <ac:picMkLst>
            <pc:docMk/>
            <pc:sldMk cId="1737571754" sldId="341"/>
            <ac:picMk id="3" creationId="{4023C905-67B1-35A0-A653-27C021365635}"/>
          </ac:picMkLst>
        </pc:picChg>
      </pc:sldChg>
      <pc:sldChg chg="addSp modSp new mod">
        <pc:chgData name="srihitha donta" userId="420b9dc0ab6db751" providerId="LiveId" clId="{EF2FF0DA-9274-4B34-AEA6-027E59B091DF}" dt="2023-12-20T01:20:09.724" v="1849" actId="14100"/>
        <pc:sldMkLst>
          <pc:docMk/>
          <pc:sldMk cId="1056077682" sldId="342"/>
        </pc:sldMkLst>
        <pc:graphicFrameChg chg="add mod">
          <ac:chgData name="srihitha donta" userId="420b9dc0ab6db751" providerId="LiveId" clId="{EF2FF0DA-9274-4B34-AEA6-027E59B091DF}" dt="2023-12-20T01:20:09.724" v="1849" actId="14100"/>
          <ac:graphicFrameMkLst>
            <pc:docMk/>
            <pc:sldMk cId="1056077682" sldId="342"/>
            <ac:graphicFrameMk id="2" creationId="{E3211943-CF5B-3C31-275D-EE0EA152C83B}"/>
          </ac:graphicFrameMkLst>
        </pc:graphicFrameChg>
        <pc:graphicFrameChg chg="add mod">
          <ac:chgData name="srihitha donta" userId="420b9dc0ab6db751" providerId="LiveId" clId="{EF2FF0DA-9274-4B34-AEA6-027E59B091DF}" dt="2023-12-20T01:20:05.495" v="1848" actId="14100"/>
          <ac:graphicFrameMkLst>
            <pc:docMk/>
            <pc:sldMk cId="1056077682" sldId="342"/>
            <ac:graphicFrameMk id="3" creationId="{8CE4E36F-62C9-BE92-22F7-73CC70A9D01F}"/>
          </ac:graphicFrameMkLst>
        </pc:graphicFrameChg>
      </pc:sldChg>
      <pc:sldChg chg="addSp delSp modSp new mod">
        <pc:chgData name="srihitha donta" userId="420b9dc0ab6db751" providerId="LiveId" clId="{EF2FF0DA-9274-4B34-AEA6-027E59B091DF}" dt="2023-12-20T01:22:24.953" v="1873" actId="1076"/>
        <pc:sldMkLst>
          <pc:docMk/>
          <pc:sldMk cId="600205075" sldId="343"/>
        </pc:sldMkLst>
        <pc:spChg chg="add mod">
          <ac:chgData name="srihitha donta" userId="420b9dc0ab6db751" providerId="LiveId" clId="{EF2FF0DA-9274-4B34-AEA6-027E59B091DF}" dt="2023-12-20T01:21:02.064" v="1859" actId="14100"/>
          <ac:spMkLst>
            <pc:docMk/>
            <pc:sldMk cId="600205075" sldId="343"/>
            <ac:spMk id="5" creationId="{44953ABE-1BE0-40BB-D564-E5A12692E780}"/>
          </ac:spMkLst>
        </pc:spChg>
        <pc:spChg chg="add del">
          <ac:chgData name="srihitha donta" userId="420b9dc0ab6db751" providerId="LiveId" clId="{EF2FF0DA-9274-4B34-AEA6-027E59B091DF}" dt="2023-12-20T01:21:10.987" v="1861" actId="22"/>
          <ac:spMkLst>
            <pc:docMk/>
            <pc:sldMk cId="600205075" sldId="343"/>
            <ac:spMk id="7" creationId="{744DBD21-FDF9-26AF-25C7-9065E90F8D92}"/>
          </ac:spMkLst>
        </pc:spChg>
        <pc:spChg chg="add del">
          <ac:chgData name="srihitha donta" userId="420b9dc0ab6db751" providerId="LiveId" clId="{EF2FF0DA-9274-4B34-AEA6-027E59B091DF}" dt="2023-12-20T01:21:19.218" v="1863" actId="22"/>
          <ac:spMkLst>
            <pc:docMk/>
            <pc:sldMk cId="600205075" sldId="343"/>
            <ac:spMk id="9" creationId="{FD96D16C-7AEA-670D-A792-75238B61599B}"/>
          </ac:spMkLst>
        </pc:spChg>
        <pc:spChg chg="add mod">
          <ac:chgData name="srihitha donta" userId="420b9dc0ab6db751" providerId="LiveId" clId="{EF2FF0DA-9274-4B34-AEA6-027E59B091DF}" dt="2023-12-20T01:22:24.953" v="1873" actId="1076"/>
          <ac:spMkLst>
            <pc:docMk/>
            <pc:sldMk cId="600205075" sldId="343"/>
            <ac:spMk id="12" creationId="{D0213617-D311-A29D-61E1-E53EC8129CD7}"/>
          </ac:spMkLst>
        </pc:spChg>
        <pc:graphicFrameChg chg="add mod modGraphic">
          <ac:chgData name="srihitha donta" userId="420b9dc0ab6db751" providerId="LiveId" clId="{EF2FF0DA-9274-4B34-AEA6-027E59B091DF}" dt="2023-12-20T01:20:36.372" v="1854" actId="14100"/>
          <ac:graphicFrameMkLst>
            <pc:docMk/>
            <pc:sldMk cId="600205075" sldId="343"/>
            <ac:graphicFrameMk id="2" creationId="{2B034208-ACDC-4C54-A979-9AAD7FD32ABD}"/>
          </ac:graphicFrameMkLst>
        </pc:graphicFrameChg>
        <pc:graphicFrameChg chg="add del mod">
          <ac:chgData name="srihitha donta" userId="420b9dc0ab6db751" providerId="LiveId" clId="{EF2FF0DA-9274-4B34-AEA6-027E59B091DF}" dt="2023-12-20T01:20:45.645" v="1856"/>
          <ac:graphicFrameMkLst>
            <pc:docMk/>
            <pc:sldMk cId="600205075" sldId="343"/>
            <ac:graphicFrameMk id="3" creationId="{D8E4B6E3-BC30-0833-894E-E53B137B109E}"/>
          </ac:graphicFrameMkLst>
        </pc:graphicFrameChg>
        <pc:graphicFrameChg chg="add mod modGraphic">
          <ac:chgData name="srihitha donta" userId="420b9dc0ab6db751" providerId="LiveId" clId="{EF2FF0DA-9274-4B34-AEA6-027E59B091DF}" dt="2023-12-20T01:22:09.516" v="1871" actId="14100"/>
          <ac:graphicFrameMkLst>
            <pc:docMk/>
            <pc:sldMk cId="600205075" sldId="343"/>
            <ac:graphicFrameMk id="10" creationId="{08773EC5-0D38-DE89-70A7-C52269CEF436}"/>
          </ac:graphicFrameMkLst>
        </pc:graphicFrameChg>
      </pc:sldChg>
      <pc:sldChg chg="addSp delSp modSp new mod">
        <pc:chgData name="srihitha donta" userId="420b9dc0ab6db751" providerId="LiveId" clId="{EF2FF0DA-9274-4B34-AEA6-027E59B091DF}" dt="2023-12-20T01:24:44.885" v="1896" actId="1076"/>
        <pc:sldMkLst>
          <pc:docMk/>
          <pc:sldMk cId="1237404583" sldId="344"/>
        </pc:sldMkLst>
        <pc:spChg chg="add del">
          <ac:chgData name="srihitha donta" userId="420b9dc0ab6db751" providerId="LiveId" clId="{EF2FF0DA-9274-4B34-AEA6-027E59B091DF}" dt="2023-12-20T01:23:07.372" v="1877" actId="22"/>
          <ac:spMkLst>
            <pc:docMk/>
            <pc:sldMk cId="1237404583" sldId="344"/>
            <ac:spMk id="3" creationId="{E2C228A3-40CE-0165-9A84-10B92890FB7E}"/>
          </ac:spMkLst>
        </pc:spChg>
        <pc:spChg chg="add mod">
          <ac:chgData name="srihitha donta" userId="420b9dc0ab6db751" providerId="LiveId" clId="{EF2FF0DA-9274-4B34-AEA6-027E59B091DF}" dt="2023-12-20T01:24:22.337" v="1893" actId="1076"/>
          <ac:spMkLst>
            <pc:docMk/>
            <pc:sldMk cId="1237404583" sldId="344"/>
            <ac:spMk id="7" creationId="{01EABDE2-EC8C-C758-B400-2D87CEB0A87E}"/>
          </ac:spMkLst>
        </pc:spChg>
        <pc:spChg chg="add mod">
          <ac:chgData name="srihitha donta" userId="420b9dc0ab6db751" providerId="LiveId" clId="{EF2FF0DA-9274-4B34-AEA6-027E59B091DF}" dt="2023-12-20T01:24:44.885" v="1896" actId="1076"/>
          <ac:spMkLst>
            <pc:docMk/>
            <pc:sldMk cId="1237404583" sldId="344"/>
            <ac:spMk id="9" creationId="{F9E13139-3D47-2243-685C-6CE24543EC0B}"/>
          </ac:spMkLst>
        </pc:spChg>
        <pc:graphicFrameChg chg="add mod modGraphic">
          <ac:chgData name="srihitha donta" userId="420b9dc0ab6db751" providerId="LiveId" clId="{EF2FF0DA-9274-4B34-AEA6-027E59B091DF}" dt="2023-12-20T01:24:02.683" v="1890" actId="14100"/>
          <ac:graphicFrameMkLst>
            <pc:docMk/>
            <pc:sldMk cId="1237404583" sldId="344"/>
            <ac:graphicFrameMk id="4" creationId="{1F2C8BAF-AA70-FFBD-2C0C-893FDDAEC4BA}"/>
          </ac:graphicFrameMkLst>
        </pc:graphicFrameChg>
        <pc:graphicFrameChg chg="add mod modGraphic">
          <ac:chgData name="srihitha donta" userId="420b9dc0ab6db751" providerId="LiveId" clId="{EF2FF0DA-9274-4B34-AEA6-027E59B091DF}" dt="2023-12-20T01:24:07.746" v="1891" actId="14100"/>
          <ac:graphicFrameMkLst>
            <pc:docMk/>
            <pc:sldMk cId="1237404583" sldId="344"/>
            <ac:graphicFrameMk id="5" creationId="{620B21CD-DD69-9CF8-1BFB-ECD371DCCB0C}"/>
          </ac:graphicFrameMkLst>
        </pc:graphicFrame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file:///C:\Users\DELL\AppData\Roaming\Microsoft\Excel\proj%205%20(version%201).xlsb"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D:\New%20folder\proj5qf.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DELL\Downloads\Car_data.csv"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Users\DELL\Downloads\Car_data.csv"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C:\Users\DELL\Downloads\Car_data.csv"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file:///C:\Users\DELL\Downloads\Car_data.csv" TargetMode="External"/><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oleObject" Target="file:///C:\Users\DELL\Downloads\Call_Volume_Trend_Analysis_Project_9.xlsx" TargetMode="External"/><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oleObject" Target="file:///C:\Users\DELL\Downloads\Call_Volume_Trend_Analysis_Project_9.xlsx" TargetMode="External"/><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oleObject" Target="file:///C:\Users\DELL\Downloads\Call_Volume_Trend_Analysis_Project_9.xlsx" TargetMode="External"/><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tx>
            <c:strRef>
              <c:f>Sheet1!$AC$1</c:f>
              <c:strCache>
                <c:ptCount val="1"/>
                <c:pt idx="0">
                  <c:v>profit</c:v>
                </c:pt>
              </c:strCache>
            </c:strRef>
          </c:tx>
          <c:spPr>
            <a:ln w="25400" cap="rnd">
              <a:noFill/>
              <a:round/>
            </a:ln>
            <a:effectLst/>
          </c:spPr>
          <c:marker>
            <c:symbol val="circle"/>
            <c:size val="5"/>
            <c:spPr>
              <a:solidFill>
                <a:schemeClr val="accent6"/>
              </a:solidFill>
              <a:ln w="9525">
                <a:solidFill>
                  <a:schemeClr val="accent6"/>
                </a:solidFill>
              </a:ln>
              <a:effectLst/>
            </c:spPr>
          </c:marker>
          <c:xVal>
            <c:numRef>
              <c:f>Sheet1!$AB$2:$AB$3764</c:f>
              <c:numCache>
                <c:formatCode>General</c:formatCode>
                <c:ptCount val="3763"/>
                <c:pt idx="0">
                  <c:v>237000000</c:v>
                </c:pt>
                <c:pt idx="1">
                  <c:v>150000000</c:v>
                </c:pt>
                <c:pt idx="2">
                  <c:v>200000000</c:v>
                </c:pt>
                <c:pt idx="3">
                  <c:v>11000000</c:v>
                </c:pt>
                <c:pt idx="4">
                  <c:v>10500000</c:v>
                </c:pt>
                <c:pt idx="5">
                  <c:v>220000000</c:v>
                </c:pt>
                <c:pt idx="6">
                  <c:v>220000000</c:v>
                </c:pt>
                <c:pt idx="7">
                  <c:v>45000000</c:v>
                </c:pt>
                <c:pt idx="8">
                  <c:v>115000000</c:v>
                </c:pt>
                <c:pt idx="9">
                  <c:v>185000000</c:v>
                </c:pt>
                <c:pt idx="10">
                  <c:v>78000000</c:v>
                </c:pt>
                <c:pt idx="11">
                  <c:v>58000000</c:v>
                </c:pt>
                <c:pt idx="12">
                  <c:v>130000000</c:v>
                </c:pt>
                <c:pt idx="13">
                  <c:v>63000000</c:v>
                </c:pt>
                <c:pt idx="14">
                  <c:v>76000000</c:v>
                </c:pt>
                <c:pt idx="15">
                  <c:v>58800000</c:v>
                </c:pt>
                <c:pt idx="16">
                  <c:v>94000000</c:v>
                </c:pt>
                <c:pt idx="17">
                  <c:v>150000000</c:v>
                </c:pt>
                <c:pt idx="18">
                  <c:v>94000000</c:v>
                </c:pt>
                <c:pt idx="19">
                  <c:v>32500000</c:v>
                </c:pt>
                <c:pt idx="20">
                  <c:v>55000000</c:v>
                </c:pt>
                <c:pt idx="21">
                  <c:v>18000000</c:v>
                </c:pt>
                <c:pt idx="22">
                  <c:v>18000000</c:v>
                </c:pt>
                <c:pt idx="23">
                  <c:v>113000000</c:v>
                </c:pt>
                <c:pt idx="24">
                  <c:v>139000000</c:v>
                </c:pt>
                <c:pt idx="25">
                  <c:v>74000000</c:v>
                </c:pt>
                <c:pt idx="26">
                  <c:v>40000000</c:v>
                </c:pt>
                <c:pt idx="27">
                  <c:v>8000000</c:v>
                </c:pt>
                <c:pt idx="28">
                  <c:v>150000000</c:v>
                </c:pt>
                <c:pt idx="29">
                  <c:v>75000000</c:v>
                </c:pt>
                <c:pt idx="30">
                  <c:v>50000000</c:v>
                </c:pt>
                <c:pt idx="31">
                  <c:v>94000000</c:v>
                </c:pt>
                <c:pt idx="32">
                  <c:v>35000000</c:v>
                </c:pt>
                <c:pt idx="33">
                  <c:v>5000000</c:v>
                </c:pt>
                <c:pt idx="34">
                  <c:v>68000000</c:v>
                </c:pt>
                <c:pt idx="35">
                  <c:v>75000000</c:v>
                </c:pt>
                <c:pt idx="36">
                  <c:v>29000000</c:v>
                </c:pt>
                <c:pt idx="37">
                  <c:v>18000000</c:v>
                </c:pt>
                <c:pt idx="38">
                  <c:v>93000000</c:v>
                </c:pt>
                <c:pt idx="39">
                  <c:v>14000000</c:v>
                </c:pt>
                <c:pt idx="40">
                  <c:v>35000000</c:v>
                </c:pt>
                <c:pt idx="41">
                  <c:v>200000000</c:v>
                </c:pt>
                <c:pt idx="42">
                  <c:v>125000000</c:v>
                </c:pt>
                <c:pt idx="43">
                  <c:v>200000000</c:v>
                </c:pt>
                <c:pt idx="44">
                  <c:v>250000000</c:v>
                </c:pt>
                <c:pt idx="45">
                  <c:v>60000000</c:v>
                </c:pt>
                <c:pt idx="46">
                  <c:v>200000000</c:v>
                </c:pt>
                <c:pt idx="47">
                  <c:v>80000000</c:v>
                </c:pt>
                <c:pt idx="48">
                  <c:v>250000000</c:v>
                </c:pt>
                <c:pt idx="49">
                  <c:v>225000000</c:v>
                </c:pt>
                <c:pt idx="50">
                  <c:v>60000000</c:v>
                </c:pt>
                <c:pt idx="51">
                  <c:v>8000000</c:v>
                </c:pt>
                <c:pt idx="52">
                  <c:v>115000000</c:v>
                </c:pt>
                <c:pt idx="53">
                  <c:v>22000000</c:v>
                </c:pt>
                <c:pt idx="54">
                  <c:v>3977000</c:v>
                </c:pt>
                <c:pt idx="55">
                  <c:v>25000000</c:v>
                </c:pt>
                <c:pt idx="56">
                  <c:v>125000000</c:v>
                </c:pt>
                <c:pt idx="57">
                  <c:v>19000000</c:v>
                </c:pt>
                <c:pt idx="58">
                  <c:v>28000000</c:v>
                </c:pt>
                <c:pt idx="59">
                  <c:v>175000000</c:v>
                </c:pt>
                <c:pt idx="60">
                  <c:v>175000000</c:v>
                </c:pt>
                <c:pt idx="61">
                  <c:v>2000000</c:v>
                </c:pt>
                <c:pt idx="62">
                  <c:v>69000000</c:v>
                </c:pt>
                <c:pt idx="63">
                  <c:v>175000000</c:v>
                </c:pt>
                <c:pt idx="64">
                  <c:v>140000000</c:v>
                </c:pt>
                <c:pt idx="65">
                  <c:v>6000000</c:v>
                </c:pt>
                <c:pt idx="66">
                  <c:v>115000000</c:v>
                </c:pt>
                <c:pt idx="67">
                  <c:v>80000000</c:v>
                </c:pt>
                <c:pt idx="68">
                  <c:v>100000000</c:v>
                </c:pt>
                <c:pt idx="69">
                  <c:v>200000000</c:v>
                </c:pt>
                <c:pt idx="70">
                  <c:v>33000000</c:v>
                </c:pt>
                <c:pt idx="71">
                  <c:v>120000000</c:v>
                </c:pt>
                <c:pt idx="72">
                  <c:v>120000000</c:v>
                </c:pt>
                <c:pt idx="73">
                  <c:v>92000000</c:v>
                </c:pt>
                <c:pt idx="74">
                  <c:v>150000000</c:v>
                </c:pt>
                <c:pt idx="75">
                  <c:v>50000000</c:v>
                </c:pt>
                <c:pt idx="76">
                  <c:v>8800000</c:v>
                </c:pt>
                <c:pt idx="77">
                  <c:v>140000000</c:v>
                </c:pt>
                <c:pt idx="78">
                  <c:v>14000000</c:v>
                </c:pt>
                <c:pt idx="79">
                  <c:v>170000000</c:v>
                </c:pt>
                <c:pt idx="80">
                  <c:v>22000000</c:v>
                </c:pt>
                <c:pt idx="81">
                  <c:v>100000000</c:v>
                </c:pt>
                <c:pt idx="82">
                  <c:v>30000000</c:v>
                </c:pt>
                <c:pt idx="83">
                  <c:v>15000000</c:v>
                </c:pt>
                <c:pt idx="84">
                  <c:v>81000000</c:v>
                </c:pt>
                <c:pt idx="85">
                  <c:v>160000000</c:v>
                </c:pt>
                <c:pt idx="86">
                  <c:v>90000000</c:v>
                </c:pt>
                <c:pt idx="87">
                  <c:v>190000000</c:v>
                </c:pt>
                <c:pt idx="88">
                  <c:v>195000000</c:v>
                </c:pt>
                <c:pt idx="89">
                  <c:v>60000000</c:v>
                </c:pt>
                <c:pt idx="90">
                  <c:v>250000000</c:v>
                </c:pt>
                <c:pt idx="91">
                  <c:v>11000000</c:v>
                </c:pt>
                <c:pt idx="92">
                  <c:v>73000000</c:v>
                </c:pt>
                <c:pt idx="93">
                  <c:v>72000000</c:v>
                </c:pt>
                <c:pt idx="94">
                  <c:v>90000000</c:v>
                </c:pt>
                <c:pt idx="95">
                  <c:v>18000000</c:v>
                </c:pt>
                <c:pt idx="96">
                  <c:v>22000000</c:v>
                </c:pt>
                <c:pt idx="97">
                  <c:v>8200000</c:v>
                </c:pt>
                <c:pt idx="98">
                  <c:v>37000000</c:v>
                </c:pt>
                <c:pt idx="99">
                  <c:v>37000000</c:v>
                </c:pt>
                <c:pt idx="100">
                  <c:v>29000000</c:v>
                </c:pt>
                <c:pt idx="101">
                  <c:v>5500000</c:v>
                </c:pt>
                <c:pt idx="102">
                  <c:v>23000000</c:v>
                </c:pt>
                <c:pt idx="103">
                  <c:v>28000000</c:v>
                </c:pt>
                <c:pt idx="104">
                  <c:v>63000000</c:v>
                </c:pt>
                <c:pt idx="105">
                  <c:v>92000000</c:v>
                </c:pt>
                <c:pt idx="106">
                  <c:v>48000000</c:v>
                </c:pt>
                <c:pt idx="107">
                  <c:v>25000000</c:v>
                </c:pt>
                <c:pt idx="108">
                  <c:v>70000000</c:v>
                </c:pt>
                <c:pt idx="109">
                  <c:v>65000000</c:v>
                </c:pt>
                <c:pt idx="110">
                  <c:v>25000000</c:v>
                </c:pt>
                <c:pt idx="111">
                  <c:v>75000000</c:v>
                </c:pt>
                <c:pt idx="112">
                  <c:v>90000000</c:v>
                </c:pt>
                <c:pt idx="113">
                  <c:v>14000000</c:v>
                </c:pt>
                <c:pt idx="114">
                  <c:v>150000000</c:v>
                </c:pt>
                <c:pt idx="115">
                  <c:v>50000000</c:v>
                </c:pt>
                <c:pt idx="116">
                  <c:v>20000000</c:v>
                </c:pt>
                <c:pt idx="117">
                  <c:v>110000000</c:v>
                </c:pt>
                <c:pt idx="118">
                  <c:v>60000</c:v>
                </c:pt>
                <c:pt idx="119">
                  <c:v>33000000</c:v>
                </c:pt>
                <c:pt idx="120">
                  <c:v>150000000</c:v>
                </c:pt>
                <c:pt idx="121">
                  <c:v>44000000</c:v>
                </c:pt>
                <c:pt idx="122">
                  <c:v>3000000</c:v>
                </c:pt>
                <c:pt idx="123">
                  <c:v>11000000</c:v>
                </c:pt>
                <c:pt idx="124">
                  <c:v>123000000</c:v>
                </c:pt>
                <c:pt idx="125">
                  <c:v>32500000</c:v>
                </c:pt>
                <c:pt idx="126">
                  <c:v>45000000</c:v>
                </c:pt>
                <c:pt idx="127">
                  <c:v>90000000</c:v>
                </c:pt>
                <c:pt idx="128">
                  <c:v>7500000</c:v>
                </c:pt>
                <c:pt idx="129">
                  <c:v>7500000</c:v>
                </c:pt>
                <c:pt idx="130">
                  <c:v>200000000</c:v>
                </c:pt>
                <c:pt idx="131">
                  <c:v>200000000</c:v>
                </c:pt>
                <c:pt idx="132">
                  <c:v>38000000</c:v>
                </c:pt>
                <c:pt idx="133">
                  <c:v>28000000</c:v>
                </c:pt>
                <c:pt idx="134">
                  <c:v>160000000</c:v>
                </c:pt>
                <c:pt idx="135">
                  <c:v>18000000</c:v>
                </c:pt>
                <c:pt idx="136">
                  <c:v>185000000</c:v>
                </c:pt>
                <c:pt idx="137">
                  <c:v>6000000</c:v>
                </c:pt>
                <c:pt idx="138">
                  <c:v>150000000</c:v>
                </c:pt>
                <c:pt idx="139">
                  <c:v>34200000</c:v>
                </c:pt>
                <c:pt idx="140">
                  <c:v>6000000</c:v>
                </c:pt>
                <c:pt idx="141">
                  <c:v>10000000</c:v>
                </c:pt>
                <c:pt idx="142">
                  <c:v>15000000</c:v>
                </c:pt>
                <c:pt idx="143">
                  <c:v>40000000</c:v>
                </c:pt>
                <c:pt idx="144">
                  <c:v>45000000</c:v>
                </c:pt>
                <c:pt idx="145">
                  <c:v>28000000</c:v>
                </c:pt>
                <c:pt idx="146">
                  <c:v>120000000</c:v>
                </c:pt>
                <c:pt idx="147">
                  <c:v>40000000</c:v>
                </c:pt>
                <c:pt idx="148">
                  <c:v>15000000</c:v>
                </c:pt>
                <c:pt idx="149">
                  <c:v>180000000</c:v>
                </c:pt>
                <c:pt idx="150">
                  <c:v>22000000</c:v>
                </c:pt>
                <c:pt idx="151">
                  <c:v>160000000</c:v>
                </c:pt>
                <c:pt idx="152">
                  <c:v>108000000</c:v>
                </c:pt>
                <c:pt idx="153">
                  <c:v>25000000</c:v>
                </c:pt>
                <c:pt idx="154">
                  <c:v>130000000</c:v>
                </c:pt>
                <c:pt idx="155">
                  <c:v>90000000</c:v>
                </c:pt>
                <c:pt idx="156">
                  <c:v>30000000</c:v>
                </c:pt>
                <c:pt idx="157">
                  <c:v>75000000</c:v>
                </c:pt>
                <c:pt idx="158">
                  <c:v>175000000</c:v>
                </c:pt>
                <c:pt idx="159">
                  <c:v>48000000</c:v>
                </c:pt>
                <c:pt idx="160">
                  <c:v>59000000</c:v>
                </c:pt>
                <c:pt idx="161">
                  <c:v>20000000</c:v>
                </c:pt>
                <c:pt idx="162">
                  <c:v>65000000</c:v>
                </c:pt>
                <c:pt idx="163">
                  <c:v>110000000</c:v>
                </c:pt>
                <c:pt idx="164">
                  <c:v>2600000</c:v>
                </c:pt>
                <c:pt idx="165">
                  <c:v>43000000</c:v>
                </c:pt>
                <c:pt idx="166">
                  <c:v>42000000</c:v>
                </c:pt>
                <c:pt idx="167">
                  <c:v>960000</c:v>
                </c:pt>
                <c:pt idx="168">
                  <c:v>80000000</c:v>
                </c:pt>
                <c:pt idx="169">
                  <c:v>30000000</c:v>
                </c:pt>
                <c:pt idx="170">
                  <c:v>33000000</c:v>
                </c:pt>
                <c:pt idx="171">
                  <c:v>15000000</c:v>
                </c:pt>
                <c:pt idx="172">
                  <c:v>777000</c:v>
                </c:pt>
                <c:pt idx="173">
                  <c:v>37000000</c:v>
                </c:pt>
                <c:pt idx="174">
                  <c:v>6000000</c:v>
                </c:pt>
                <c:pt idx="175">
                  <c:v>15000000</c:v>
                </c:pt>
                <c:pt idx="176">
                  <c:v>12000000</c:v>
                </c:pt>
                <c:pt idx="177">
                  <c:v>70000000</c:v>
                </c:pt>
                <c:pt idx="178">
                  <c:v>58000000</c:v>
                </c:pt>
                <c:pt idx="179">
                  <c:v>52000000</c:v>
                </c:pt>
                <c:pt idx="180">
                  <c:v>200000000</c:v>
                </c:pt>
                <c:pt idx="181">
                  <c:v>19000000</c:v>
                </c:pt>
                <c:pt idx="182">
                  <c:v>180000000</c:v>
                </c:pt>
                <c:pt idx="183">
                  <c:v>55000000</c:v>
                </c:pt>
                <c:pt idx="184">
                  <c:v>16000000</c:v>
                </c:pt>
                <c:pt idx="185">
                  <c:v>21000000</c:v>
                </c:pt>
                <c:pt idx="186">
                  <c:v>13000000</c:v>
                </c:pt>
                <c:pt idx="187">
                  <c:v>18000000</c:v>
                </c:pt>
                <c:pt idx="188">
                  <c:v>40000000</c:v>
                </c:pt>
                <c:pt idx="189">
                  <c:v>62000000</c:v>
                </c:pt>
                <c:pt idx="190">
                  <c:v>35000000</c:v>
                </c:pt>
                <c:pt idx="191">
                  <c:v>25000000</c:v>
                </c:pt>
                <c:pt idx="192">
                  <c:v>19400870</c:v>
                </c:pt>
                <c:pt idx="193">
                  <c:v>63000000</c:v>
                </c:pt>
                <c:pt idx="194">
                  <c:v>75000000</c:v>
                </c:pt>
                <c:pt idx="195">
                  <c:v>15000</c:v>
                </c:pt>
                <c:pt idx="196">
                  <c:v>150000000</c:v>
                </c:pt>
                <c:pt idx="197">
                  <c:v>4400000</c:v>
                </c:pt>
                <c:pt idx="198">
                  <c:v>55000000</c:v>
                </c:pt>
                <c:pt idx="199">
                  <c:v>70000000</c:v>
                </c:pt>
                <c:pt idx="200">
                  <c:v>61000000</c:v>
                </c:pt>
                <c:pt idx="201">
                  <c:v>7000000</c:v>
                </c:pt>
                <c:pt idx="202">
                  <c:v>90000000</c:v>
                </c:pt>
                <c:pt idx="203">
                  <c:v>38000000</c:v>
                </c:pt>
                <c:pt idx="204">
                  <c:v>38000000</c:v>
                </c:pt>
                <c:pt idx="205">
                  <c:v>38000000</c:v>
                </c:pt>
                <c:pt idx="206">
                  <c:v>44000000</c:v>
                </c:pt>
                <c:pt idx="207">
                  <c:v>150000000</c:v>
                </c:pt>
                <c:pt idx="208">
                  <c:v>95000000</c:v>
                </c:pt>
                <c:pt idx="209">
                  <c:v>95000000</c:v>
                </c:pt>
                <c:pt idx="210">
                  <c:v>110000000</c:v>
                </c:pt>
                <c:pt idx="211">
                  <c:v>200000000</c:v>
                </c:pt>
                <c:pt idx="212">
                  <c:v>200000000</c:v>
                </c:pt>
                <c:pt idx="213">
                  <c:v>98000000</c:v>
                </c:pt>
                <c:pt idx="214">
                  <c:v>50000000</c:v>
                </c:pt>
                <c:pt idx="215">
                  <c:v>102000000</c:v>
                </c:pt>
                <c:pt idx="216">
                  <c:v>132000000</c:v>
                </c:pt>
                <c:pt idx="217">
                  <c:v>18000000</c:v>
                </c:pt>
                <c:pt idx="218">
                  <c:v>20000000</c:v>
                </c:pt>
                <c:pt idx="219">
                  <c:v>4000000</c:v>
                </c:pt>
                <c:pt idx="220">
                  <c:v>20000000</c:v>
                </c:pt>
                <c:pt idx="221">
                  <c:v>40000000</c:v>
                </c:pt>
                <c:pt idx="222">
                  <c:v>75000000</c:v>
                </c:pt>
                <c:pt idx="223">
                  <c:v>80000000</c:v>
                </c:pt>
                <c:pt idx="224">
                  <c:v>11000000</c:v>
                </c:pt>
                <c:pt idx="225">
                  <c:v>50000000</c:v>
                </c:pt>
                <c:pt idx="226">
                  <c:v>10000000</c:v>
                </c:pt>
                <c:pt idx="227">
                  <c:v>8000000</c:v>
                </c:pt>
                <c:pt idx="228">
                  <c:v>33000000</c:v>
                </c:pt>
                <c:pt idx="229">
                  <c:v>35000000</c:v>
                </c:pt>
                <c:pt idx="230">
                  <c:v>7500000</c:v>
                </c:pt>
                <c:pt idx="231">
                  <c:v>5000000</c:v>
                </c:pt>
                <c:pt idx="232">
                  <c:v>40000000</c:v>
                </c:pt>
                <c:pt idx="233">
                  <c:v>85000000</c:v>
                </c:pt>
                <c:pt idx="234">
                  <c:v>100000000</c:v>
                </c:pt>
                <c:pt idx="235">
                  <c:v>50000000</c:v>
                </c:pt>
                <c:pt idx="236">
                  <c:v>20000000</c:v>
                </c:pt>
                <c:pt idx="237">
                  <c:v>18000000</c:v>
                </c:pt>
                <c:pt idx="238">
                  <c:v>25000000</c:v>
                </c:pt>
                <c:pt idx="239">
                  <c:v>15000000</c:v>
                </c:pt>
                <c:pt idx="240">
                  <c:v>42000000</c:v>
                </c:pt>
                <c:pt idx="241">
                  <c:v>6000000</c:v>
                </c:pt>
                <c:pt idx="242">
                  <c:v>6000000</c:v>
                </c:pt>
                <c:pt idx="243">
                  <c:v>25000000</c:v>
                </c:pt>
                <c:pt idx="244">
                  <c:v>30000000</c:v>
                </c:pt>
                <c:pt idx="245">
                  <c:v>45000000</c:v>
                </c:pt>
                <c:pt idx="246">
                  <c:v>20000000</c:v>
                </c:pt>
                <c:pt idx="247">
                  <c:v>20000000</c:v>
                </c:pt>
                <c:pt idx="248">
                  <c:v>13000000</c:v>
                </c:pt>
                <c:pt idx="249">
                  <c:v>15800000</c:v>
                </c:pt>
                <c:pt idx="250">
                  <c:v>125000000</c:v>
                </c:pt>
                <c:pt idx="251">
                  <c:v>30000000</c:v>
                </c:pt>
                <c:pt idx="252">
                  <c:v>52000000</c:v>
                </c:pt>
                <c:pt idx="253">
                  <c:v>44500000</c:v>
                </c:pt>
                <c:pt idx="254">
                  <c:v>28000000</c:v>
                </c:pt>
                <c:pt idx="255">
                  <c:v>4000000</c:v>
                </c:pt>
                <c:pt idx="256">
                  <c:v>11000000</c:v>
                </c:pt>
                <c:pt idx="257">
                  <c:v>125000000</c:v>
                </c:pt>
                <c:pt idx="258">
                  <c:v>170000000</c:v>
                </c:pt>
                <c:pt idx="259">
                  <c:v>35000000</c:v>
                </c:pt>
                <c:pt idx="260">
                  <c:v>80000000</c:v>
                </c:pt>
                <c:pt idx="261">
                  <c:v>38000000</c:v>
                </c:pt>
                <c:pt idx="262">
                  <c:v>74000000</c:v>
                </c:pt>
                <c:pt idx="263">
                  <c:v>93000000</c:v>
                </c:pt>
                <c:pt idx="264">
                  <c:v>15000000</c:v>
                </c:pt>
                <c:pt idx="265">
                  <c:v>61000000</c:v>
                </c:pt>
                <c:pt idx="266">
                  <c:v>85000000</c:v>
                </c:pt>
                <c:pt idx="267">
                  <c:v>30000000</c:v>
                </c:pt>
                <c:pt idx="268">
                  <c:v>15000000</c:v>
                </c:pt>
                <c:pt idx="269">
                  <c:v>14400000</c:v>
                </c:pt>
                <c:pt idx="270">
                  <c:v>30000000</c:v>
                </c:pt>
                <c:pt idx="271">
                  <c:v>55000000</c:v>
                </c:pt>
                <c:pt idx="272">
                  <c:v>40000000</c:v>
                </c:pt>
                <c:pt idx="273">
                  <c:v>75000000</c:v>
                </c:pt>
                <c:pt idx="274">
                  <c:v>30000000</c:v>
                </c:pt>
                <c:pt idx="275">
                  <c:v>30000000</c:v>
                </c:pt>
                <c:pt idx="276">
                  <c:v>45000000</c:v>
                </c:pt>
                <c:pt idx="277">
                  <c:v>130000000</c:v>
                </c:pt>
                <c:pt idx="278">
                  <c:v>40000000</c:v>
                </c:pt>
                <c:pt idx="279">
                  <c:v>50000000</c:v>
                </c:pt>
                <c:pt idx="280">
                  <c:v>125000000</c:v>
                </c:pt>
                <c:pt idx="281">
                  <c:v>25000000</c:v>
                </c:pt>
                <c:pt idx="282">
                  <c:v>103000000</c:v>
                </c:pt>
                <c:pt idx="283">
                  <c:v>26000000</c:v>
                </c:pt>
                <c:pt idx="284">
                  <c:v>100000000</c:v>
                </c:pt>
                <c:pt idx="285">
                  <c:v>93000000</c:v>
                </c:pt>
                <c:pt idx="286">
                  <c:v>2800000</c:v>
                </c:pt>
                <c:pt idx="287">
                  <c:v>26000000</c:v>
                </c:pt>
                <c:pt idx="288">
                  <c:v>60000000</c:v>
                </c:pt>
                <c:pt idx="289">
                  <c:v>4000000</c:v>
                </c:pt>
                <c:pt idx="290">
                  <c:v>20000000</c:v>
                </c:pt>
                <c:pt idx="291">
                  <c:v>80000000</c:v>
                </c:pt>
                <c:pt idx="292">
                  <c:v>8000000</c:v>
                </c:pt>
                <c:pt idx="293">
                  <c:v>8000000</c:v>
                </c:pt>
                <c:pt idx="294">
                  <c:v>35000000</c:v>
                </c:pt>
                <c:pt idx="295">
                  <c:v>75000000</c:v>
                </c:pt>
                <c:pt idx="296">
                  <c:v>70000000</c:v>
                </c:pt>
                <c:pt idx="297">
                  <c:v>80000000</c:v>
                </c:pt>
                <c:pt idx="298">
                  <c:v>3000000</c:v>
                </c:pt>
                <c:pt idx="299">
                  <c:v>2600000</c:v>
                </c:pt>
                <c:pt idx="300">
                  <c:v>46000000</c:v>
                </c:pt>
                <c:pt idx="301">
                  <c:v>20000000</c:v>
                </c:pt>
                <c:pt idx="302">
                  <c:v>250000000</c:v>
                </c:pt>
                <c:pt idx="303">
                  <c:v>100000000</c:v>
                </c:pt>
                <c:pt idx="304">
                  <c:v>100000000</c:v>
                </c:pt>
                <c:pt idx="305">
                  <c:v>3500000</c:v>
                </c:pt>
                <c:pt idx="306">
                  <c:v>11000000</c:v>
                </c:pt>
                <c:pt idx="307">
                  <c:v>12000000</c:v>
                </c:pt>
                <c:pt idx="308">
                  <c:v>17000000</c:v>
                </c:pt>
                <c:pt idx="309">
                  <c:v>16400000</c:v>
                </c:pt>
                <c:pt idx="310">
                  <c:v>26000000</c:v>
                </c:pt>
                <c:pt idx="311">
                  <c:v>12000000</c:v>
                </c:pt>
                <c:pt idx="312">
                  <c:v>60000000</c:v>
                </c:pt>
                <c:pt idx="313">
                  <c:v>55000000</c:v>
                </c:pt>
                <c:pt idx="314">
                  <c:v>15000000</c:v>
                </c:pt>
                <c:pt idx="315">
                  <c:v>5000000</c:v>
                </c:pt>
                <c:pt idx="316">
                  <c:v>258000000</c:v>
                </c:pt>
                <c:pt idx="317">
                  <c:v>258000000</c:v>
                </c:pt>
                <c:pt idx="318">
                  <c:v>40000000</c:v>
                </c:pt>
                <c:pt idx="319">
                  <c:v>30000000</c:v>
                </c:pt>
                <c:pt idx="320">
                  <c:v>13000000</c:v>
                </c:pt>
                <c:pt idx="321">
                  <c:v>50000000</c:v>
                </c:pt>
                <c:pt idx="322">
                  <c:v>150000000</c:v>
                </c:pt>
                <c:pt idx="323">
                  <c:v>6500000</c:v>
                </c:pt>
                <c:pt idx="324">
                  <c:v>35000000</c:v>
                </c:pt>
                <c:pt idx="325">
                  <c:v>24000000</c:v>
                </c:pt>
                <c:pt idx="326">
                  <c:v>14000000</c:v>
                </c:pt>
                <c:pt idx="327">
                  <c:v>18000000</c:v>
                </c:pt>
                <c:pt idx="328">
                  <c:v>50000000</c:v>
                </c:pt>
                <c:pt idx="329">
                  <c:v>16000000</c:v>
                </c:pt>
                <c:pt idx="330">
                  <c:v>60000000</c:v>
                </c:pt>
                <c:pt idx="331">
                  <c:v>4500000</c:v>
                </c:pt>
                <c:pt idx="332">
                  <c:v>30000000</c:v>
                </c:pt>
                <c:pt idx="333">
                  <c:v>24000000</c:v>
                </c:pt>
                <c:pt idx="334">
                  <c:v>50000000</c:v>
                </c:pt>
                <c:pt idx="335">
                  <c:v>82000000</c:v>
                </c:pt>
                <c:pt idx="336">
                  <c:v>48000000</c:v>
                </c:pt>
                <c:pt idx="337">
                  <c:v>50000000</c:v>
                </c:pt>
                <c:pt idx="338">
                  <c:v>6500000</c:v>
                </c:pt>
                <c:pt idx="339">
                  <c:v>41000000</c:v>
                </c:pt>
                <c:pt idx="340">
                  <c:v>38000000</c:v>
                </c:pt>
                <c:pt idx="341">
                  <c:v>10000000</c:v>
                </c:pt>
                <c:pt idx="342">
                  <c:v>25000000</c:v>
                </c:pt>
                <c:pt idx="343">
                  <c:v>73000000</c:v>
                </c:pt>
                <c:pt idx="344">
                  <c:v>80000000</c:v>
                </c:pt>
                <c:pt idx="345">
                  <c:v>35000000</c:v>
                </c:pt>
                <c:pt idx="346">
                  <c:v>54000000</c:v>
                </c:pt>
                <c:pt idx="347">
                  <c:v>35000000</c:v>
                </c:pt>
                <c:pt idx="348">
                  <c:v>20000000</c:v>
                </c:pt>
                <c:pt idx="349">
                  <c:v>2280000</c:v>
                </c:pt>
                <c:pt idx="350">
                  <c:v>22000000</c:v>
                </c:pt>
                <c:pt idx="351">
                  <c:v>42000000</c:v>
                </c:pt>
                <c:pt idx="352">
                  <c:v>38000000</c:v>
                </c:pt>
                <c:pt idx="353">
                  <c:v>52000000</c:v>
                </c:pt>
                <c:pt idx="354">
                  <c:v>165000000</c:v>
                </c:pt>
                <c:pt idx="355">
                  <c:v>100000000</c:v>
                </c:pt>
                <c:pt idx="356">
                  <c:v>71500000</c:v>
                </c:pt>
                <c:pt idx="357">
                  <c:v>32000000</c:v>
                </c:pt>
                <c:pt idx="358">
                  <c:v>8200000</c:v>
                </c:pt>
                <c:pt idx="359">
                  <c:v>8200000</c:v>
                </c:pt>
                <c:pt idx="360">
                  <c:v>145000000</c:v>
                </c:pt>
                <c:pt idx="361">
                  <c:v>37000000</c:v>
                </c:pt>
                <c:pt idx="362">
                  <c:v>70000000</c:v>
                </c:pt>
                <c:pt idx="363">
                  <c:v>30000000</c:v>
                </c:pt>
                <c:pt idx="364">
                  <c:v>10000000</c:v>
                </c:pt>
                <c:pt idx="365">
                  <c:v>32000000</c:v>
                </c:pt>
                <c:pt idx="366">
                  <c:v>8000000</c:v>
                </c:pt>
                <c:pt idx="367">
                  <c:v>84000000</c:v>
                </c:pt>
                <c:pt idx="368">
                  <c:v>17000000</c:v>
                </c:pt>
                <c:pt idx="369">
                  <c:v>14000000</c:v>
                </c:pt>
                <c:pt idx="370">
                  <c:v>10000000</c:v>
                </c:pt>
                <c:pt idx="371">
                  <c:v>40000000</c:v>
                </c:pt>
                <c:pt idx="372">
                  <c:v>22000000</c:v>
                </c:pt>
                <c:pt idx="373">
                  <c:v>25000000</c:v>
                </c:pt>
                <c:pt idx="374">
                  <c:v>200000000</c:v>
                </c:pt>
                <c:pt idx="375">
                  <c:v>34000000</c:v>
                </c:pt>
                <c:pt idx="376">
                  <c:v>11000000</c:v>
                </c:pt>
                <c:pt idx="377">
                  <c:v>11000000</c:v>
                </c:pt>
                <c:pt idx="378">
                  <c:v>12000000</c:v>
                </c:pt>
                <c:pt idx="379">
                  <c:v>40000000</c:v>
                </c:pt>
                <c:pt idx="380">
                  <c:v>70000000</c:v>
                </c:pt>
                <c:pt idx="381">
                  <c:v>33000000</c:v>
                </c:pt>
                <c:pt idx="382">
                  <c:v>18500000</c:v>
                </c:pt>
                <c:pt idx="383">
                  <c:v>52000000</c:v>
                </c:pt>
                <c:pt idx="384">
                  <c:v>120000000</c:v>
                </c:pt>
                <c:pt idx="385">
                  <c:v>95000000</c:v>
                </c:pt>
                <c:pt idx="386">
                  <c:v>225000000</c:v>
                </c:pt>
                <c:pt idx="387">
                  <c:v>10700000</c:v>
                </c:pt>
                <c:pt idx="388">
                  <c:v>10700000</c:v>
                </c:pt>
                <c:pt idx="389">
                  <c:v>125000000</c:v>
                </c:pt>
                <c:pt idx="390">
                  <c:v>125000000</c:v>
                </c:pt>
                <c:pt idx="391">
                  <c:v>85000000</c:v>
                </c:pt>
                <c:pt idx="392">
                  <c:v>80000000</c:v>
                </c:pt>
                <c:pt idx="393">
                  <c:v>60000000</c:v>
                </c:pt>
                <c:pt idx="394">
                  <c:v>75000000</c:v>
                </c:pt>
                <c:pt idx="395">
                  <c:v>26000000</c:v>
                </c:pt>
                <c:pt idx="396">
                  <c:v>17000000</c:v>
                </c:pt>
                <c:pt idx="397">
                  <c:v>17000000</c:v>
                </c:pt>
                <c:pt idx="398">
                  <c:v>25000000</c:v>
                </c:pt>
                <c:pt idx="399">
                  <c:v>20000000</c:v>
                </c:pt>
                <c:pt idx="400">
                  <c:v>145000000</c:v>
                </c:pt>
                <c:pt idx="401">
                  <c:v>23000000</c:v>
                </c:pt>
                <c:pt idx="402">
                  <c:v>85000000</c:v>
                </c:pt>
                <c:pt idx="403">
                  <c:v>12000000</c:v>
                </c:pt>
                <c:pt idx="404">
                  <c:v>100000000</c:v>
                </c:pt>
                <c:pt idx="405">
                  <c:v>31000000</c:v>
                </c:pt>
                <c:pt idx="406">
                  <c:v>20000000</c:v>
                </c:pt>
                <c:pt idx="407">
                  <c:v>9000000</c:v>
                </c:pt>
                <c:pt idx="408">
                  <c:v>40000000</c:v>
                </c:pt>
                <c:pt idx="409">
                  <c:v>48000000</c:v>
                </c:pt>
                <c:pt idx="410">
                  <c:v>125000000</c:v>
                </c:pt>
                <c:pt idx="411">
                  <c:v>45000000</c:v>
                </c:pt>
                <c:pt idx="412">
                  <c:v>8000000</c:v>
                </c:pt>
                <c:pt idx="413">
                  <c:v>45000000</c:v>
                </c:pt>
                <c:pt idx="414">
                  <c:v>125000000</c:v>
                </c:pt>
                <c:pt idx="415">
                  <c:v>140000000</c:v>
                </c:pt>
                <c:pt idx="416">
                  <c:v>60000000</c:v>
                </c:pt>
                <c:pt idx="417">
                  <c:v>3000000</c:v>
                </c:pt>
                <c:pt idx="418">
                  <c:v>180000000</c:v>
                </c:pt>
                <c:pt idx="419">
                  <c:v>27000000</c:v>
                </c:pt>
                <c:pt idx="420">
                  <c:v>2300000</c:v>
                </c:pt>
                <c:pt idx="421">
                  <c:v>12000000</c:v>
                </c:pt>
                <c:pt idx="422">
                  <c:v>5000000</c:v>
                </c:pt>
                <c:pt idx="423">
                  <c:v>20000000</c:v>
                </c:pt>
                <c:pt idx="424">
                  <c:v>20000000</c:v>
                </c:pt>
                <c:pt idx="425">
                  <c:v>62000000</c:v>
                </c:pt>
                <c:pt idx="426">
                  <c:v>13000000</c:v>
                </c:pt>
                <c:pt idx="427">
                  <c:v>10000000</c:v>
                </c:pt>
                <c:pt idx="428">
                  <c:v>75000000</c:v>
                </c:pt>
                <c:pt idx="429">
                  <c:v>12000000</c:v>
                </c:pt>
                <c:pt idx="430">
                  <c:v>17000000</c:v>
                </c:pt>
                <c:pt idx="431">
                  <c:v>5000000</c:v>
                </c:pt>
                <c:pt idx="432">
                  <c:v>75000000</c:v>
                </c:pt>
                <c:pt idx="433">
                  <c:v>25000000</c:v>
                </c:pt>
                <c:pt idx="434">
                  <c:v>140000000</c:v>
                </c:pt>
                <c:pt idx="435">
                  <c:v>52000000</c:v>
                </c:pt>
                <c:pt idx="436">
                  <c:v>10000000</c:v>
                </c:pt>
                <c:pt idx="437">
                  <c:v>15000000</c:v>
                </c:pt>
                <c:pt idx="438">
                  <c:v>65000000</c:v>
                </c:pt>
                <c:pt idx="439">
                  <c:v>26000000</c:v>
                </c:pt>
                <c:pt idx="440">
                  <c:v>75000000</c:v>
                </c:pt>
                <c:pt idx="441">
                  <c:v>12000000</c:v>
                </c:pt>
                <c:pt idx="442">
                  <c:v>165000000</c:v>
                </c:pt>
                <c:pt idx="443">
                  <c:v>6000000</c:v>
                </c:pt>
                <c:pt idx="444">
                  <c:v>61000000</c:v>
                </c:pt>
                <c:pt idx="445">
                  <c:v>56000000</c:v>
                </c:pt>
                <c:pt idx="446">
                  <c:v>40000000</c:v>
                </c:pt>
                <c:pt idx="447">
                  <c:v>15000000</c:v>
                </c:pt>
                <c:pt idx="448">
                  <c:v>45000000</c:v>
                </c:pt>
                <c:pt idx="449">
                  <c:v>150000000</c:v>
                </c:pt>
                <c:pt idx="450">
                  <c:v>80000000</c:v>
                </c:pt>
                <c:pt idx="451">
                  <c:v>150000000</c:v>
                </c:pt>
                <c:pt idx="452">
                  <c:v>14600000</c:v>
                </c:pt>
                <c:pt idx="453">
                  <c:v>31000000</c:v>
                </c:pt>
                <c:pt idx="454">
                  <c:v>14000000</c:v>
                </c:pt>
                <c:pt idx="455">
                  <c:v>50000000</c:v>
                </c:pt>
                <c:pt idx="456">
                  <c:v>45000000</c:v>
                </c:pt>
                <c:pt idx="457">
                  <c:v>40000000</c:v>
                </c:pt>
                <c:pt idx="458">
                  <c:v>20000000</c:v>
                </c:pt>
                <c:pt idx="459">
                  <c:v>30000000</c:v>
                </c:pt>
                <c:pt idx="460">
                  <c:v>100000000</c:v>
                </c:pt>
                <c:pt idx="461">
                  <c:v>150000000</c:v>
                </c:pt>
                <c:pt idx="462">
                  <c:v>17000000</c:v>
                </c:pt>
                <c:pt idx="463">
                  <c:v>37000000</c:v>
                </c:pt>
                <c:pt idx="464">
                  <c:v>40000000</c:v>
                </c:pt>
                <c:pt idx="465">
                  <c:v>20000000</c:v>
                </c:pt>
                <c:pt idx="466">
                  <c:v>25000000</c:v>
                </c:pt>
                <c:pt idx="467">
                  <c:v>40000000</c:v>
                </c:pt>
                <c:pt idx="468">
                  <c:v>17000000</c:v>
                </c:pt>
                <c:pt idx="469">
                  <c:v>25000000</c:v>
                </c:pt>
                <c:pt idx="470">
                  <c:v>9000000</c:v>
                </c:pt>
                <c:pt idx="471">
                  <c:v>65000000</c:v>
                </c:pt>
                <c:pt idx="472">
                  <c:v>65000000</c:v>
                </c:pt>
                <c:pt idx="473">
                  <c:v>54000000</c:v>
                </c:pt>
                <c:pt idx="474">
                  <c:v>60000000</c:v>
                </c:pt>
                <c:pt idx="475">
                  <c:v>40000000</c:v>
                </c:pt>
                <c:pt idx="476">
                  <c:v>1200000</c:v>
                </c:pt>
                <c:pt idx="477">
                  <c:v>40000000</c:v>
                </c:pt>
                <c:pt idx="478">
                  <c:v>15000000</c:v>
                </c:pt>
                <c:pt idx="479">
                  <c:v>80000000</c:v>
                </c:pt>
                <c:pt idx="480">
                  <c:v>25000000</c:v>
                </c:pt>
                <c:pt idx="481">
                  <c:v>90000000</c:v>
                </c:pt>
                <c:pt idx="482">
                  <c:v>12000000</c:v>
                </c:pt>
                <c:pt idx="483">
                  <c:v>17000000</c:v>
                </c:pt>
                <c:pt idx="484">
                  <c:v>28000000</c:v>
                </c:pt>
                <c:pt idx="485">
                  <c:v>10000000</c:v>
                </c:pt>
                <c:pt idx="486">
                  <c:v>5500000</c:v>
                </c:pt>
                <c:pt idx="487">
                  <c:v>10000000</c:v>
                </c:pt>
                <c:pt idx="488">
                  <c:v>12000000</c:v>
                </c:pt>
                <c:pt idx="489">
                  <c:v>75000000</c:v>
                </c:pt>
                <c:pt idx="490">
                  <c:v>15600000</c:v>
                </c:pt>
                <c:pt idx="491">
                  <c:v>12000000</c:v>
                </c:pt>
                <c:pt idx="492">
                  <c:v>1500000</c:v>
                </c:pt>
                <c:pt idx="493">
                  <c:v>165000000</c:v>
                </c:pt>
                <c:pt idx="494">
                  <c:v>18000000</c:v>
                </c:pt>
                <c:pt idx="495">
                  <c:v>185000000</c:v>
                </c:pt>
                <c:pt idx="496">
                  <c:v>25000000</c:v>
                </c:pt>
                <c:pt idx="497">
                  <c:v>1000000</c:v>
                </c:pt>
                <c:pt idx="498">
                  <c:v>135000000</c:v>
                </c:pt>
                <c:pt idx="499">
                  <c:v>30000000</c:v>
                </c:pt>
                <c:pt idx="500">
                  <c:v>55000000</c:v>
                </c:pt>
                <c:pt idx="501">
                  <c:v>23600000</c:v>
                </c:pt>
                <c:pt idx="502">
                  <c:v>250000000</c:v>
                </c:pt>
                <c:pt idx="503">
                  <c:v>8000000</c:v>
                </c:pt>
                <c:pt idx="504">
                  <c:v>27000000</c:v>
                </c:pt>
                <c:pt idx="505">
                  <c:v>4900000</c:v>
                </c:pt>
                <c:pt idx="506">
                  <c:v>20000000</c:v>
                </c:pt>
                <c:pt idx="507">
                  <c:v>6000000</c:v>
                </c:pt>
                <c:pt idx="508">
                  <c:v>26000000</c:v>
                </c:pt>
                <c:pt idx="509">
                  <c:v>25000000</c:v>
                </c:pt>
                <c:pt idx="510">
                  <c:v>14800000</c:v>
                </c:pt>
                <c:pt idx="511">
                  <c:v>35000000</c:v>
                </c:pt>
                <c:pt idx="512">
                  <c:v>76000000</c:v>
                </c:pt>
                <c:pt idx="513">
                  <c:v>12000000</c:v>
                </c:pt>
                <c:pt idx="514">
                  <c:v>30000000</c:v>
                </c:pt>
                <c:pt idx="515">
                  <c:v>38000000</c:v>
                </c:pt>
                <c:pt idx="516">
                  <c:v>40000000</c:v>
                </c:pt>
                <c:pt idx="517">
                  <c:v>65000000</c:v>
                </c:pt>
                <c:pt idx="518">
                  <c:v>24000000</c:v>
                </c:pt>
                <c:pt idx="519">
                  <c:v>65000000</c:v>
                </c:pt>
                <c:pt idx="520">
                  <c:v>65000000</c:v>
                </c:pt>
                <c:pt idx="521">
                  <c:v>68000000</c:v>
                </c:pt>
                <c:pt idx="522">
                  <c:v>140000000</c:v>
                </c:pt>
                <c:pt idx="523">
                  <c:v>8000000</c:v>
                </c:pt>
                <c:pt idx="524">
                  <c:v>40000000</c:v>
                </c:pt>
                <c:pt idx="525">
                  <c:v>50000000</c:v>
                </c:pt>
                <c:pt idx="526">
                  <c:v>80000000</c:v>
                </c:pt>
                <c:pt idx="527">
                  <c:v>32000000</c:v>
                </c:pt>
                <c:pt idx="528">
                  <c:v>55000000</c:v>
                </c:pt>
                <c:pt idx="529">
                  <c:v>130000000</c:v>
                </c:pt>
                <c:pt idx="530">
                  <c:v>70000000</c:v>
                </c:pt>
                <c:pt idx="531">
                  <c:v>30000000</c:v>
                </c:pt>
                <c:pt idx="532">
                  <c:v>55000000</c:v>
                </c:pt>
                <c:pt idx="533">
                  <c:v>25000000</c:v>
                </c:pt>
                <c:pt idx="534">
                  <c:v>60000000</c:v>
                </c:pt>
                <c:pt idx="535">
                  <c:v>40000000</c:v>
                </c:pt>
                <c:pt idx="536">
                  <c:v>15000000</c:v>
                </c:pt>
                <c:pt idx="537">
                  <c:v>5000000</c:v>
                </c:pt>
                <c:pt idx="538">
                  <c:v>6000000</c:v>
                </c:pt>
                <c:pt idx="539">
                  <c:v>13000000</c:v>
                </c:pt>
                <c:pt idx="540">
                  <c:v>58000000</c:v>
                </c:pt>
                <c:pt idx="541">
                  <c:v>135000000</c:v>
                </c:pt>
                <c:pt idx="542">
                  <c:v>17000000</c:v>
                </c:pt>
                <c:pt idx="543">
                  <c:v>45000000</c:v>
                </c:pt>
                <c:pt idx="544">
                  <c:v>100000000</c:v>
                </c:pt>
                <c:pt idx="545">
                  <c:v>35000000</c:v>
                </c:pt>
                <c:pt idx="546">
                  <c:v>4500000</c:v>
                </c:pt>
                <c:pt idx="547">
                  <c:v>32000000</c:v>
                </c:pt>
                <c:pt idx="548">
                  <c:v>3000000</c:v>
                </c:pt>
                <c:pt idx="549">
                  <c:v>6500000</c:v>
                </c:pt>
                <c:pt idx="550">
                  <c:v>6500000</c:v>
                </c:pt>
                <c:pt idx="551">
                  <c:v>17000000</c:v>
                </c:pt>
                <c:pt idx="552">
                  <c:v>80000000</c:v>
                </c:pt>
                <c:pt idx="553">
                  <c:v>6500000</c:v>
                </c:pt>
                <c:pt idx="554">
                  <c:v>9500000</c:v>
                </c:pt>
                <c:pt idx="555">
                  <c:v>40000000</c:v>
                </c:pt>
                <c:pt idx="556">
                  <c:v>38000000</c:v>
                </c:pt>
                <c:pt idx="557">
                  <c:v>70000000</c:v>
                </c:pt>
                <c:pt idx="558">
                  <c:v>14000000</c:v>
                </c:pt>
                <c:pt idx="559">
                  <c:v>20000000</c:v>
                </c:pt>
                <c:pt idx="560">
                  <c:v>48000000</c:v>
                </c:pt>
                <c:pt idx="561">
                  <c:v>35000000</c:v>
                </c:pt>
                <c:pt idx="562">
                  <c:v>31500000</c:v>
                </c:pt>
                <c:pt idx="563">
                  <c:v>45000000</c:v>
                </c:pt>
                <c:pt idx="564">
                  <c:v>13000000</c:v>
                </c:pt>
                <c:pt idx="565">
                  <c:v>45000000</c:v>
                </c:pt>
                <c:pt idx="566">
                  <c:v>25000000</c:v>
                </c:pt>
                <c:pt idx="567">
                  <c:v>18000000</c:v>
                </c:pt>
                <c:pt idx="568">
                  <c:v>19000000</c:v>
                </c:pt>
                <c:pt idx="569">
                  <c:v>30000000</c:v>
                </c:pt>
                <c:pt idx="570">
                  <c:v>70000000</c:v>
                </c:pt>
                <c:pt idx="571">
                  <c:v>300000</c:v>
                </c:pt>
                <c:pt idx="572">
                  <c:v>300000</c:v>
                </c:pt>
                <c:pt idx="573">
                  <c:v>300000</c:v>
                </c:pt>
                <c:pt idx="574">
                  <c:v>9800000</c:v>
                </c:pt>
                <c:pt idx="575">
                  <c:v>55000000</c:v>
                </c:pt>
                <c:pt idx="576">
                  <c:v>30000000</c:v>
                </c:pt>
                <c:pt idx="577">
                  <c:v>15000000</c:v>
                </c:pt>
                <c:pt idx="578">
                  <c:v>25000000</c:v>
                </c:pt>
                <c:pt idx="579">
                  <c:v>24000000</c:v>
                </c:pt>
                <c:pt idx="580">
                  <c:v>35000000</c:v>
                </c:pt>
                <c:pt idx="581">
                  <c:v>35000000</c:v>
                </c:pt>
                <c:pt idx="582">
                  <c:v>35000000</c:v>
                </c:pt>
                <c:pt idx="583">
                  <c:v>60000000</c:v>
                </c:pt>
                <c:pt idx="584">
                  <c:v>11500000</c:v>
                </c:pt>
                <c:pt idx="585">
                  <c:v>10800000</c:v>
                </c:pt>
                <c:pt idx="586">
                  <c:v>10000000</c:v>
                </c:pt>
                <c:pt idx="587">
                  <c:v>42000000</c:v>
                </c:pt>
                <c:pt idx="588">
                  <c:v>5000000</c:v>
                </c:pt>
                <c:pt idx="589">
                  <c:v>75000000</c:v>
                </c:pt>
                <c:pt idx="590">
                  <c:v>45000000</c:v>
                </c:pt>
                <c:pt idx="591">
                  <c:v>25000000</c:v>
                </c:pt>
                <c:pt idx="592">
                  <c:v>20000000</c:v>
                </c:pt>
                <c:pt idx="593">
                  <c:v>48000000</c:v>
                </c:pt>
                <c:pt idx="594">
                  <c:v>75000000</c:v>
                </c:pt>
                <c:pt idx="595">
                  <c:v>26000000</c:v>
                </c:pt>
                <c:pt idx="596">
                  <c:v>35000000</c:v>
                </c:pt>
                <c:pt idx="597">
                  <c:v>60000000</c:v>
                </c:pt>
                <c:pt idx="598">
                  <c:v>19000000</c:v>
                </c:pt>
                <c:pt idx="599">
                  <c:v>110000000</c:v>
                </c:pt>
                <c:pt idx="600">
                  <c:v>3000000</c:v>
                </c:pt>
                <c:pt idx="601">
                  <c:v>63000000</c:v>
                </c:pt>
                <c:pt idx="602">
                  <c:v>150000000</c:v>
                </c:pt>
                <c:pt idx="603">
                  <c:v>30000000</c:v>
                </c:pt>
                <c:pt idx="604">
                  <c:v>5500000</c:v>
                </c:pt>
                <c:pt idx="605">
                  <c:v>45000000</c:v>
                </c:pt>
                <c:pt idx="606">
                  <c:v>30000000</c:v>
                </c:pt>
                <c:pt idx="607">
                  <c:v>15000000</c:v>
                </c:pt>
                <c:pt idx="608">
                  <c:v>12000000</c:v>
                </c:pt>
                <c:pt idx="609">
                  <c:v>12000000</c:v>
                </c:pt>
                <c:pt idx="610">
                  <c:v>80000000</c:v>
                </c:pt>
                <c:pt idx="611">
                  <c:v>13000000</c:v>
                </c:pt>
                <c:pt idx="612">
                  <c:v>8000000</c:v>
                </c:pt>
                <c:pt idx="613">
                  <c:v>20000000</c:v>
                </c:pt>
                <c:pt idx="614">
                  <c:v>60000000</c:v>
                </c:pt>
                <c:pt idx="615">
                  <c:v>400000</c:v>
                </c:pt>
                <c:pt idx="616">
                  <c:v>35000000</c:v>
                </c:pt>
                <c:pt idx="617">
                  <c:v>40000000</c:v>
                </c:pt>
                <c:pt idx="618">
                  <c:v>75000000</c:v>
                </c:pt>
                <c:pt idx="619">
                  <c:v>180000000</c:v>
                </c:pt>
                <c:pt idx="620">
                  <c:v>55000000</c:v>
                </c:pt>
                <c:pt idx="621">
                  <c:v>45000000</c:v>
                </c:pt>
                <c:pt idx="622">
                  <c:v>45000000</c:v>
                </c:pt>
                <c:pt idx="623">
                  <c:v>16500000</c:v>
                </c:pt>
                <c:pt idx="624">
                  <c:v>28000000</c:v>
                </c:pt>
                <c:pt idx="625">
                  <c:v>20000000</c:v>
                </c:pt>
                <c:pt idx="626">
                  <c:v>120000000</c:v>
                </c:pt>
                <c:pt idx="627">
                  <c:v>12000000</c:v>
                </c:pt>
                <c:pt idx="628">
                  <c:v>85000000</c:v>
                </c:pt>
                <c:pt idx="629">
                  <c:v>75000000</c:v>
                </c:pt>
                <c:pt idx="630">
                  <c:v>140000000</c:v>
                </c:pt>
                <c:pt idx="631">
                  <c:v>27000000</c:v>
                </c:pt>
                <c:pt idx="632">
                  <c:v>40000000</c:v>
                </c:pt>
                <c:pt idx="633">
                  <c:v>4800000</c:v>
                </c:pt>
                <c:pt idx="634">
                  <c:v>90000000</c:v>
                </c:pt>
                <c:pt idx="635">
                  <c:v>7000000</c:v>
                </c:pt>
                <c:pt idx="636">
                  <c:v>3500000</c:v>
                </c:pt>
                <c:pt idx="637">
                  <c:v>3500000</c:v>
                </c:pt>
                <c:pt idx="638">
                  <c:v>135000000</c:v>
                </c:pt>
                <c:pt idx="639">
                  <c:v>135000000</c:v>
                </c:pt>
                <c:pt idx="640">
                  <c:v>135000000</c:v>
                </c:pt>
                <c:pt idx="641">
                  <c:v>28000000</c:v>
                </c:pt>
                <c:pt idx="642">
                  <c:v>10000000</c:v>
                </c:pt>
                <c:pt idx="643">
                  <c:v>18000000</c:v>
                </c:pt>
                <c:pt idx="644">
                  <c:v>11000000</c:v>
                </c:pt>
                <c:pt idx="645">
                  <c:v>30250000</c:v>
                </c:pt>
                <c:pt idx="646">
                  <c:v>78000000</c:v>
                </c:pt>
                <c:pt idx="647">
                  <c:v>40000000</c:v>
                </c:pt>
                <c:pt idx="648">
                  <c:v>18000000</c:v>
                </c:pt>
                <c:pt idx="649">
                  <c:v>25000000</c:v>
                </c:pt>
                <c:pt idx="650">
                  <c:v>50000000</c:v>
                </c:pt>
                <c:pt idx="651">
                  <c:v>40000000</c:v>
                </c:pt>
                <c:pt idx="652">
                  <c:v>48000000</c:v>
                </c:pt>
                <c:pt idx="653">
                  <c:v>24000000</c:v>
                </c:pt>
                <c:pt idx="654">
                  <c:v>85000000</c:v>
                </c:pt>
                <c:pt idx="655">
                  <c:v>30000000</c:v>
                </c:pt>
                <c:pt idx="656">
                  <c:v>50000000</c:v>
                </c:pt>
                <c:pt idx="657">
                  <c:v>9000000</c:v>
                </c:pt>
                <c:pt idx="658">
                  <c:v>72000000</c:v>
                </c:pt>
                <c:pt idx="659">
                  <c:v>10000000</c:v>
                </c:pt>
                <c:pt idx="660">
                  <c:v>35000000</c:v>
                </c:pt>
                <c:pt idx="661">
                  <c:v>4000000</c:v>
                </c:pt>
                <c:pt idx="662">
                  <c:v>27500000</c:v>
                </c:pt>
                <c:pt idx="663">
                  <c:v>35000000</c:v>
                </c:pt>
                <c:pt idx="664">
                  <c:v>4500000</c:v>
                </c:pt>
                <c:pt idx="665">
                  <c:v>35000000</c:v>
                </c:pt>
                <c:pt idx="666">
                  <c:v>15000000</c:v>
                </c:pt>
                <c:pt idx="667">
                  <c:v>80000000</c:v>
                </c:pt>
                <c:pt idx="668">
                  <c:v>30000000</c:v>
                </c:pt>
                <c:pt idx="669">
                  <c:v>20000000</c:v>
                </c:pt>
                <c:pt idx="670">
                  <c:v>17000000</c:v>
                </c:pt>
                <c:pt idx="671">
                  <c:v>105000000</c:v>
                </c:pt>
                <c:pt idx="672">
                  <c:v>105000000</c:v>
                </c:pt>
                <c:pt idx="673">
                  <c:v>26000000</c:v>
                </c:pt>
                <c:pt idx="674">
                  <c:v>19000000</c:v>
                </c:pt>
                <c:pt idx="675">
                  <c:v>51000000</c:v>
                </c:pt>
                <c:pt idx="676">
                  <c:v>11000000</c:v>
                </c:pt>
                <c:pt idx="677">
                  <c:v>5000000</c:v>
                </c:pt>
                <c:pt idx="678">
                  <c:v>13200000</c:v>
                </c:pt>
                <c:pt idx="679">
                  <c:v>28000000</c:v>
                </c:pt>
                <c:pt idx="680">
                  <c:v>1800000</c:v>
                </c:pt>
                <c:pt idx="681">
                  <c:v>19000000</c:v>
                </c:pt>
                <c:pt idx="682">
                  <c:v>500000</c:v>
                </c:pt>
                <c:pt idx="683">
                  <c:v>28000000</c:v>
                </c:pt>
                <c:pt idx="684">
                  <c:v>13000000</c:v>
                </c:pt>
                <c:pt idx="685">
                  <c:v>55000000</c:v>
                </c:pt>
                <c:pt idx="686">
                  <c:v>11000000</c:v>
                </c:pt>
                <c:pt idx="687">
                  <c:v>5000000</c:v>
                </c:pt>
                <c:pt idx="688">
                  <c:v>5000000</c:v>
                </c:pt>
                <c:pt idx="689">
                  <c:v>190000000</c:v>
                </c:pt>
                <c:pt idx="690">
                  <c:v>13000000</c:v>
                </c:pt>
                <c:pt idx="691">
                  <c:v>50000000</c:v>
                </c:pt>
                <c:pt idx="692">
                  <c:v>170000000</c:v>
                </c:pt>
                <c:pt idx="693">
                  <c:v>13800000</c:v>
                </c:pt>
                <c:pt idx="694">
                  <c:v>53000000</c:v>
                </c:pt>
                <c:pt idx="695">
                  <c:v>45000000</c:v>
                </c:pt>
                <c:pt idx="696">
                  <c:v>125000000</c:v>
                </c:pt>
                <c:pt idx="697">
                  <c:v>125000000</c:v>
                </c:pt>
                <c:pt idx="698">
                  <c:v>18000000</c:v>
                </c:pt>
                <c:pt idx="699">
                  <c:v>35000000</c:v>
                </c:pt>
                <c:pt idx="700">
                  <c:v>16000000</c:v>
                </c:pt>
                <c:pt idx="701">
                  <c:v>20000000</c:v>
                </c:pt>
                <c:pt idx="702">
                  <c:v>22000000</c:v>
                </c:pt>
                <c:pt idx="703">
                  <c:v>6000000</c:v>
                </c:pt>
                <c:pt idx="704">
                  <c:v>2500000</c:v>
                </c:pt>
                <c:pt idx="705">
                  <c:v>10000000</c:v>
                </c:pt>
                <c:pt idx="706">
                  <c:v>10000000</c:v>
                </c:pt>
                <c:pt idx="707">
                  <c:v>5000000</c:v>
                </c:pt>
                <c:pt idx="708">
                  <c:v>17000000</c:v>
                </c:pt>
                <c:pt idx="709">
                  <c:v>17000000</c:v>
                </c:pt>
                <c:pt idx="710">
                  <c:v>30000000</c:v>
                </c:pt>
                <c:pt idx="711">
                  <c:v>17000000</c:v>
                </c:pt>
                <c:pt idx="712">
                  <c:v>8000000</c:v>
                </c:pt>
                <c:pt idx="713">
                  <c:v>9400000</c:v>
                </c:pt>
                <c:pt idx="714">
                  <c:v>16000000</c:v>
                </c:pt>
                <c:pt idx="715">
                  <c:v>17000000</c:v>
                </c:pt>
                <c:pt idx="716">
                  <c:v>20000000</c:v>
                </c:pt>
                <c:pt idx="717">
                  <c:v>80000000</c:v>
                </c:pt>
                <c:pt idx="718">
                  <c:v>140000000</c:v>
                </c:pt>
                <c:pt idx="719">
                  <c:v>30000000</c:v>
                </c:pt>
                <c:pt idx="720">
                  <c:v>7200000</c:v>
                </c:pt>
                <c:pt idx="721">
                  <c:v>30000000</c:v>
                </c:pt>
                <c:pt idx="722">
                  <c:v>15000000</c:v>
                </c:pt>
                <c:pt idx="723">
                  <c:v>30000000</c:v>
                </c:pt>
                <c:pt idx="724">
                  <c:v>20000000</c:v>
                </c:pt>
                <c:pt idx="725">
                  <c:v>10000000</c:v>
                </c:pt>
                <c:pt idx="726">
                  <c:v>28000000</c:v>
                </c:pt>
                <c:pt idx="727">
                  <c:v>20000000</c:v>
                </c:pt>
                <c:pt idx="728">
                  <c:v>170000000</c:v>
                </c:pt>
                <c:pt idx="729">
                  <c:v>22000000</c:v>
                </c:pt>
                <c:pt idx="730">
                  <c:v>30000000</c:v>
                </c:pt>
                <c:pt idx="731">
                  <c:v>20000000</c:v>
                </c:pt>
                <c:pt idx="732">
                  <c:v>12500000</c:v>
                </c:pt>
                <c:pt idx="733">
                  <c:v>13000000</c:v>
                </c:pt>
                <c:pt idx="734">
                  <c:v>7500000</c:v>
                </c:pt>
                <c:pt idx="735">
                  <c:v>35000000</c:v>
                </c:pt>
                <c:pt idx="736">
                  <c:v>28000000</c:v>
                </c:pt>
                <c:pt idx="737">
                  <c:v>12500000</c:v>
                </c:pt>
                <c:pt idx="738">
                  <c:v>26000000</c:v>
                </c:pt>
                <c:pt idx="739">
                  <c:v>65000000</c:v>
                </c:pt>
                <c:pt idx="740">
                  <c:v>65000000</c:v>
                </c:pt>
                <c:pt idx="741">
                  <c:v>25000000</c:v>
                </c:pt>
                <c:pt idx="742">
                  <c:v>210000000</c:v>
                </c:pt>
                <c:pt idx="743">
                  <c:v>40000000</c:v>
                </c:pt>
                <c:pt idx="744">
                  <c:v>37000000</c:v>
                </c:pt>
                <c:pt idx="745">
                  <c:v>4000000</c:v>
                </c:pt>
                <c:pt idx="746">
                  <c:v>3000000</c:v>
                </c:pt>
                <c:pt idx="747">
                  <c:v>14000000</c:v>
                </c:pt>
                <c:pt idx="748">
                  <c:v>14000000</c:v>
                </c:pt>
                <c:pt idx="749">
                  <c:v>36000000</c:v>
                </c:pt>
                <c:pt idx="750">
                  <c:v>30000000</c:v>
                </c:pt>
                <c:pt idx="751">
                  <c:v>23000000</c:v>
                </c:pt>
                <c:pt idx="752">
                  <c:v>65000000</c:v>
                </c:pt>
                <c:pt idx="753">
                  <c:v>15000000</c:v>
                </c:pt>
                <c:pt idx="754">
                  <c:v>10000000</c:v>
                </c:pt>
                <c:pt idx="755">
                  <c:v>55000000</c:v>
                </c:pt>
                <c:pt idx="756">
                  <c:v>35000000</c:v>
                </c:pt>
                <c:pt idx="757">
                  <c:v>6900000</c:v>
                </c:pt>
                <c:pt idx="758">
                  <c:v>28000000</c:v>
                </c:pt>
                <c:pt idx="759">
                  <c:v>50000000</c:v>
                </c:pt>
                <c:pt idx="760">
                  <c:v>73000000</c:v>
                </c:pt>
                <c:pt idx="761">
                  <c:v>1700000</c:v>
                </c:pt>
                <c:pt idx="762">
                  <c:v>30000000</c:v>
                </c:pt>
                <c:pt idx="763">
                  <c:v>40000000</c:v>
                </c:pt>
                <c:pt idx="764">
                  <c:v>25000000</c:v>
                </c:pt>
                <c:pt idx="765">
                  <c:v>29000000</c:v>
                </c:pt>
                <c:pt idx="766">
                  <c:v>7000000</c:v>
                </c:pt>
                <c:pt idx="767">
                  <c:v>200000000</c:v>
                </c:pt>
                <c:pt idx="768">
                  <c:v>6000000</c:v>
                </c:pt>
                <c:pt idx="769">
                  <c:v>22000000</c:v>
                </c:pt>
                <c:pt idx="770">
                  <c:v>13000000</c:v>
                </c:pt>
                <c:pt idx="771">
                  <c:v>18000000</c:v>
                </c:pt>
                <c:pt idx="772">
                  <c:v>9500000</c:v>
                </c:pt>
                <c:pt idx="773">
                  <c:v>13000000</c:v>
                </c:pt>
                <c:pt idx="774">
                  <c:v>17500000</c:v>
                </c:pt>
                <c:pt idx="775">
                  <c:v>30000000</c:v>
                </c:pt>
                <c:pt idx="776">
                  <c:v>27000000</c:v>
                </c:pt>
                <c:pt idx="777">
                  <c:v>60000000</c:v>
                </c:pt>
                <c:pt idx="778">
                  <c:v>225000000</c:v>
                </c:pt>
                <c:pt idx="779">
                  <c:v>70000000</c:v>
                </c:pt>
                <c:pt idx="780">
                  <c:v>60000000</c:v>
                </c:pt>
                <c:pt idx="781">
                  <c:v>92000000</c:v>
                </c:pt>
                <c:pt idx="782">
                  <c:v>24000000</c:v>
                </c:pt>
                <c:pt idx="783">
                  <c:v>7000000</c:v>
                </c:pt>
                <c:pt idx="784">
                  <c:v>87000000</c:v>
                </c:pt>
                <c:pt idx="785">
                  <c:v>20000000</c:v>
                </c:pt>
                <c:pt idx="786">
                  <c:v>35000000</c:v>
                </c:pt>
                <c:pt idx="787">
                  <c:v>500000</c:v>
                </c:pt>
                <c:pt idx="788">
                  <c:v>26000000</c:v>
                </c:pt>
                <c:pt idx="789">
                  <c:v>26000000</c:v>
                </c:pt>
                <c:pt idx="790">
                  <c:v>30000000</c:v>
                </c:pt>
                <c:pt idx="791">
                  <c:v>15000000</c:v>
                </c:pt>
                <c:pt idx="792">
                  <c:v>15000000</c:v>
                </c:pt>
                <c:pt idx="793">
                  <c:v>15000000</c:v>
                </c:pt>
                <c:pt idx="794">
                  <c:v>34000000</c:v>
                </c:pt>
                <c:pt idx="795">
                  <c:v>14000000</c:v>
                </c:pt>
                <c:pt idx="796">
                  <c:v>68000000</c:v>
                </c:pt>
                <c:pt idx="797">
                  <c:v>110000000</c:v>
                </c:pt>
                <c:pt idx="798">
                  <c:v>35000000</c:v>
                </c:pt>
                <c:pt idx="799">
                  <c:v>2000000</c:v>
                </c:pt>
                <c:pt idx="800">
                  <c:v>7000000</c:v>
                </c:pt>
                <c:pt idx="801">
                  <c:v>40000000</c:v>
                </c:pt>
                <c:pt idx="802">
                  <c:v>58000000</c:v>
                </c:pt>
                <c:pt idx="803">
                  <c:v>40000000</c:v>
                </c:pt>
                <c:pt idx="804">
                  <c:v>40000000</c:v>
                </c:pt>
                <c:pt idx="805">
                  <c:v>22000000</c:v>
                </c:pt>
                <c:pt idx="806">
                  <c:v>80000000</c:v>
                </c:pt>
                <c:pt idx="807">
                  <c:v>4000000</c:v>
                </c:pt>
                <c:pt idx="808">
                  <c:v>37000000</c:v>
                </c:pt>
                <c:pt idx="809">
                  <c:v>85000000</c:v>
                </c:pt>
                <c:pt idx="810">
                  <c:v>8000000</c:v>
                </c:pt>
                <c:pt idx="811">
                  <c:v>20000000</c:v>
                </c:pt>
                <c:pt idx="812">
                  <c:v>230000000</c:v>
                </c:pt>
                <c:pt idx="813">
                  <c:v>4000000</c:v>
                </c:pt>
                <c:pt idx="814">
                  <c:v>145000000</c:v>
                </c:pt>
                <c:pt idx="815">
                  <c:v>6500000</c:v>
                </c:pt>
                <c:pt idx="816">
                  <c:v>26000000</c:v>
                </c:pt>
                <c:pt idx="817">
                  <c:v>14500000</c:v>
                </c:pt>
                <c:pt idx="818">
                  <c:v>13000000</c:v>
                </c:pt>
                <c:pt idx="819">
                  <c:v>21000000</c:v>
                </c:pt>
                <c:pt idx="820">
                  <c:v>50000000</c:v>
                </c:pt>
                <c:pt idx="821">
                  <c:v>25000000</c:v>
                </c:pt>
                <c:pt idx="822">
                  <c:v>20000000</c:v>
                </c:pt>
                <c:pt idx="823">
                  <c:v>4000000</c:v>
                </c:pt>
                <c:pt idx="824">
                  <c:v>35000000</c:v>
                </c:pt>
                <c:pt idx="825">
                  <c:v>21000000</c:v>
                </c:pt>
                <c:pt idx="826">
                  <c:v>40000000</c:v>
                </c:pt>
                <c:pt idx="827">
                  <c:v>115000000</c:v>
                </c:pt>
                <c:pt idx="828">
                  <c:v>45000000</c:v>
                </c:pt>
                <c:pt idx="829">
                  <c:v>70000000</c:v>
                </c:pt>
                <c:pt idx="830">
                  <c:v>806947</c:v>
                </c:pt>
                <c:pt idx="831">
                  <c:v>99000000</c:v>
                </c:pt>
                <c:pt idx="832">
                  <c:v>13000000</c:v>
                </c:pt>
                <c:pt idx="833">
                  <c:v>30000000</c:v>
                </c:pt>
                <c:pt idx="834">
                  <c:v>30000000</c:v>
                </c:pt>
                <c:pt idx="835">
                  <c:v>50000000</c:v>
                </c:pt>
                <c:pt idx="836">
                  <c:v>150000000</c:v>
                </c:pt>
                <c:pt idx="837">
                  <c:v>21000000</c:v>
                </c:pt>
                <c:pt idx="838">
                  <c:v>5000000</c:v>
                </c:pt>
                <c:pt idx="839">
                  <c:v>25000000</c:v>
                </c:pt>
                <c:pt idx="840">
                  <c:v>2500000</c:v>
                </c:pt>
                <c:pt idx="841">
                  <c:v>40000000</c:v>
                </c:pt>
                <c:pt idx="842">
                  <c:v>1800000</c:v>
                </c:pt>
                <c:pt idx="843">
                  <c:v>83532</c:v>
                </c:pt>
                <c:pt idx="844">
                  <c:v>83532</c:v>
                </c:pt>
                <c:pt idx="845">
                  <c:v>6600000</c:v>
                </c:pt>
                <c:pt idx="846">
                  <c:v>90000000</c:v>
                </c:pt>
                <c:pt idx="847">
                  <c:v>1000000</c:v>
                </c:pt>
                <c:pt idx="848">
                  <c:v>10000000</c:v>
                </c:pt>
                <c:pt idx="849">
                  <c:v>40000000</c:v>
                </c:pt>
                <c:pt idx="850">
                  <c:v>60000000</c:v>
                </c:pt>
                <c:pt idx="851">
                  <c:v>5500000</c:v>
                </c:pt>
                <c:pt idx="852">
                  <c:v>23000000</c:v>
                </c:pt>
                <c:pt idx="853">
                  <c:v>50000000</c:v>
                </c:pt>
                <c:pt idx="854">
                  <c:v>30000000</c:v>
                </c:pt>
                <c:pt idx="855">
                  <c:v>11000000</c:v>
                </c:pt>
                <c:pt idx="856">
                  <c:v>40000000</c:v>
                </c:pt>
                <c:pt idx="857">
                  <c:v>100000000</c:v>
                </c:pt>
                <c:pt idx="858">
                  <c:v>40000000</c:v>
                </c:pt>
                <c:pt idx="859">
                  <c:v>30000000</c:v>
                </c:pt>
                <c:pt idx="860">
                  <c:v>102000000</c:v>
                </c:pt>
                <c:pt idx="861">
                  <c:v>500000</c:v>
                </c:pt>
                <c:pt idx="862">
                  <c:v>80000000</c:v>
                </c:pt>
                <c:pt idx="863">
                  <c:v>150000000</c:v>
                </c:pt>
                <c:pt idx="864">
                  <c:v>4500000</c:v>
                </c:pt>
                <c:pt idx="865">
                  <c:v>50000000</c:v>
                </c:pt>
                <c:pt idx="866">
                  <c:v>150000000</c:v>
                </c:pt>
                <c:pt idx="867">
                  <c:v>2500000</c:v>
                </c:pt>
                <c:pt idx="868">
                  <c:v>15000000</c:v>
                </c:pt>
                <c:pt idx="869">
                  <c:v>35000000</c:v>
                </c:pt>
                <c:pt idx="870">
                  <c:v>16000000</c:v>
                </c:pt>
                <c:pt idx="871">
                  <c:v>45000000</c:v>
                </c:pt>
                <c:pt idx="872">
                  <c:v>22000000</c:v>
                </c:pt>
                <c:pt idx="873">
                  <c:v>5000000</c:v>
                </c:pt>
                <c:pt idx="874">
                  <c:v>25000000</c:v>
                </c:pt>
                <c:pt idx="875">
                  <c:v>3500159</c:v>
                </c:pt>
                <c:pt idx="876">
                  <c:v>35000000</c:v>
                </c:pt>
                <c:pt idx="877">
                  <c:v>70000000</c:v>
                </c:pt>
                <c:pt idx="878">
                  <c:v>15000000</c:v>
                </c:pt>
                <c:pt idx="879">
                  <c:v>35000000</c:v>
                </c:pt>
                <c:pt idx="880">
                  <c:v>65000000</c:v>
                </c:pt>
                <c:pt idx="881">
                  <c:v>22000000</c:v>
                </c:pt>
                <c:pt idx="882">
                  <c:v>30000000</c:v>
                </c:pt>
                <c:pt idx="883">
                  <c:v>34000000</c:v>
                </c:pt>
                <c:pt idx="884">
                  <c:v>20000000</c:v>
                </c:pt>
                <c:pt idx="885">
                  <c:v>103000000</c:v>
                </c:pt>
                <c:pt idx="886">
                  <c:v>8000000</c:v>
                </c:pt>
                <c:pt idx="887">
                  <c:v>12500000</c:v>
                </c:pt>
                <c:pt idx="888">
                  <c:v>20000000</c:v>
                </c:pt>
                <c:pt idx="889">
                  <c:v>7000000</c:v>
                </c:pt>
                <c:pt idx="890">
                  <c:v>3600000</c:v>
                </c:pt>
                <c:pt idx="891">
                  <c:v>32000000</c:v>
                </c:pt>
                <c:pt idx="892">
                  <c:v>33000000</c:v>
                </c:pt>
                <c:pt idx="893">
                  <c:v>60000000</c:v>
                </c:pt>
                <c:pt idx="894">
                  <c:v>11000000</c:v>
                </c:pt>
                <c:pt idx="895">
                  <c:v>15000000</c:v>
                </c:pt>
                <c:pt idx="896">
                  <c:v>55000000</c:v>
                </c:pt>
                <c:pt idx="897">
                  <c:v>15000000</c:v>
                </c:pt>
                <c:pt idx="898">
                  <c:v>15000000</c:v>
                </c:pt>
                <c:pt idx="899">
                  <c:v>20000000</c:v>
                </c:pt>
                <c:pt idx="900">
                  <c:v>31000000</c:v>
                </c:pt>
                <c:pt idx="901">
                  <c:v>20000000</c:v>
                </c:pt>
                <c:pt idx="902">
                  <c:v>2200000</c:v>
                </c:pt>
                <c:pt idx="903">
                  <c:v>85000000</c:v>
                </c:pt>
                <c:pt idx="904">
                  <c:v>10500000</c:v>
                </c:pt>
                <c:pt idx="905">
                  <c:v>23000000</c:v>
                </c:pt>
                <c:pt idx="906">
                  <c:v>70000000</c:v>
                </c:pt>
                <c:pt idx="907">
                  <c:v>12000000</c:v>
                </c:pt>
                <c:pt idx="908">
                  <c:v>54000000</c:v>
                </c:pt>
                <c:pt idx="909">
                  <c:v>15000000</c:v>
                </c:pt>
                <c:pt idx="910">
                  <c:v>25000000</c:v>
                </c:pt>
                <c:pt idx="911">
                  <c:v>10000000</c:v>
                </c:pt>
                <c:pt idx="912">
                  <c:v>17000000</c:v>
                </c:pt>
                <c:pt idx="913">
                  <c:v>5000000</c:v>
                </c:pt>
                <c:pt idx="914">
                  <c:v>27800000</c:v>
                </c:pt>
                <c:pt idx="915">
                  <c:v>11000000</c:v>
                </c:pt>
                <c:pt idx="916">
                  <c:v>4000000</c:v>
                </c:pt>
                <c:pt idx="917">
                  <c:v>150000000</c:v>
                </c:pt>
                <c:pt idx="918">
                  <c:v>27000000</c:v>
                </c:pt>
                <c:pt idx="919">
                  <c:v>40000000</c:v>
                </c:pt>
                <c:pt idx="920">
                  <c:v>9000000</c:v>
                </c:pt>
                <c:pt idx="921">
                  <c:v>22000000</c:v>
                </c:pt>
                <c:pt idx="922">
                  <c:v>8000000</c:v>
                </c:pt>
                <c:pt idx="923">
                  <c:v>25000000</c:v>
                </c:pt>
                <c:pt idx="924">
                  <c:v>29000000</c:v>
                </c:pt>
                <c:pt idx="925">
                  <c:v>15000000</c:v>
                </c:pt>
                <c:pt idx="926">
                  <c:v>11000000</c:v>
                </c:pt>
                <c:pt idx="927">
                  <c:v>8000000</c:v>
                </c:pt>
                <c:pt idx="928">
                  <c:v>25000000</c:v>
                </c:pt>
                <c:pt idx="929">
                  <c:v>16000000</c:v>
                </c:pt>
                <c:pt idx="930">
                  <c:v>16000000</c:v>
                </c:pt>
                <c:pt idx="931">
                  <c:v>31115000</c:v>
                </c:pt>
                <c:pt idx="932">
                  <c:v>12000000</c:v>
                </c:pt>
                <c:pt idx="933">
                  <c:v>25000000</c:v>
                </c:pt>
                <c:pt idx="934">
                  <c:v>40000000</c:v>
                </c:pt>
                <c:pt idx="935">
                  <c:v>45000000</c:v>
                </c:pt>
                <c:pt idx="936">
                  <c:v>8500000</c:v>
                </c:pt>
                <c:pt idx="937">
                  <c:v>20000000</c:v>
                </c:pt>
                <c:pt idx="938">
                  <c:v>45000000</c:v>
                </c:pt>
                <c:pt idx="939">
                  <c:v>16500000</c:v>
                </c:pt>
                <c:pt idx="940">
                  <c:v>12000000</c:v>
                </c:pt>
                <c:pt idx="941">
                  <c:v>75000000</c:v>
                </c:pt>
                <c:pt idx="942">
                  <c:v>30000000</c:v>
                </c:pt>
                <c:pt idx="943">
                  <c:v>13000000</c:v>
                </c:pt>
                <c:pt idx="944">
                  <c:v>18000000</c:v>
                </c:pt>
                <c:pt idx="945">
                  <c:v>10000000</c:v>
                </c:pt>
                <c:pt idx="946">
                  <c:v>12000000</c:v>
                </c:pt>
                <c:pt idx="947">
                  <c:v>21000000</c:v>
                </c:pt>
                <c:pt idx="948">
                  <c:v>17000000</c:v>
                </c:pt>
                <c:pt idx="949">
                  <c:v>20000000</c:v>
                </c:pt>
                <c:pt idx="950">
                  <c:v>17000000</c:v>
                </c:pt>
                <c:pt idx="951">
                  <c:v>50000000</c:v>
                </c:pt>
                <c:pt idx="952">
                  <c:v>18000000</c:v>
                </c:pt>
                <c:pt idx="953">
                  <c:v>8500000</c:v>
                </c:pt>
                <c:pt idx="954">
                  <c:v>65000000</c:v>
                </c:pt>
                <c:pt idx="955">
                  <c:v>35000000</c:v>
                </c:pt>
                <c:pt idx="956">
                  <c:v>6500000</c:v>
                </c:pt>
                <c:pt idx="957">
                  <c:v>12000000</c:v>
                </c:pt>
                <c:pt idx="958">
                  <c:v>12000000</c:v>
                </c:pt>
                <c:pt idx="959">
                  <c:v>9000000</c:v>
                </c:pt>
                <c:pt idx="960">
                  <c:v>15000000</c:v>
                </c:pt>
                <c:pt idx="961">
                  <c:v>35000000</c:v>
                </c:pt>
                <c:pt idx="962">
                  <c:v>45000000</c:v>
                </c:pt>
                <c:pt idx="963">
                  <c:v>20000000</c:v>
                </c:pt>
                <c:pt idx="964">
                  <c:v>7500000</c:v>
                </c:pt>
                <c:pt idx="965">
                  <c:v>100000000</c:v>
                </c:pt>
                <c:pt idx="966">
                  <c:v>7500000</c:v>
                </c:pt>
                <c:pt idx="967">
                  <c:v>79000000</c:v>
                </c:pt>
                <c:pt idx="968">
                  <c:v>26000000</c:v>
                </c:pt>
                <c:pt idx="969">
                  <c:v>120000000</c:v>
                </c:pt>
                <c:pt idx="970">
                  <c:v>6900000</c:v>
                </c:pt>
                <c:pt idx="971">
                  <c:v>1800000</c:v>
                </c:pt>
                <c:pt idx="972">
                  <c:v>1800000</c:v>
                </c:pt>
                <c:pt idx="973">
                  <c:v>35000000</c:v>
                </c:pt>
                <c:pt idx="974">
                  <c:v>33000000</c:v>
                </c:pt>
                <c:pt idx="975">
                  <c:v>110000000</c:v>
                </c:pt>
                <c:pt idx="976">
                  <c:v>165000000</c:v>
                </c:pt>
                <c:pt idx="977">
                  <c:v>39000000</c:v>
                </c:pt>
                <c:pt idx="978">
                  <c:v>3500000</c:v>
                </c:pt>
                <c:pt idx="979">
                  <c:v>3500000</c:v>
                </c:pt>
                <c:pt idx="980">
                  <c:v>16000000</c:v>
                </c:pt>
                <c:pt idx="981">
                  <c:v>210000000</c:v>
                </c:pt>
                <c:pt idx="982">
                  <c:v>18000000</c:v>
                </c:pt>
                <c:pt idx="983">
                  <c:v>46000000</c:v>
                </c:pt>
                <c:pt idx="984">
                  <c:v>2500000</c:v>
                </c:pt>
                <c:pt idx="985">
                  <c:v>9000000</c:v>
                </c:pt>
                <c:pt idx="986">
                  <c:v>3000000</c:v>
                </c:pt>
                <c:pt idx="987">
                  <c:v>13500000</c:v>
                </c:pt>
                <c:pt idx="988">
                  <c:v>6000000</c:v>
                </c:pt>
                <c:pt idx="989">
                  <c:v>6000000</c:v>
                </c:pt>
                <c:pt idx="990">
                  <c:v>80000000</c:v>
                </c:pt>
                <c:pt idx="991">
                  <c:v>14000000</c:v>
                </c:pt>
                <c:pt idx="992">
                  <c:v>11500000</c:v>
                </c:pt>
                <c:pt idx="993">
                  <c:v>25000000</c:v>
                </c:pt>
                <c:pt idx="994">
                  <c:v>7500000</c:v>
                </c:pt>
                <c:pt idx="995">
                  <c:v>12305523</c:v>
                </c:pt>
                <c:pt idx="996">
                  <c:v>26000000</c:v>
                </c:pt>
                <c:pt idx="997">
                  <c:v>16000000</c:v>
                </c:pt>
                <c:pt idx="998">
                  <c:v>16000000</c:v>
                </c:pt>
                <c:pt idx="999">
                  <c:v>20000000</c:v>
                </c:pt>
                <c:pt idx="1000">
                  <c:v>8500000</c:v>
                </c:pt>
                <c:pt idx="1001">
                  <c:v>55000000</c:v>
                </c:pt>
                <c:pt idx="1002">
                  <c:v>30000000</c:v>
                </c:pt>
                <c:pt idx="1003">
                  <c:v>890000</c:v>
                </c:pt>
                <c:pt idx="1004">
                  <c:v>10000000</c:v>
                </c:pt>
                <c:pt idx="1005">
                  <c:v>1200000</c:v>
                </c:pt>
                <c:pt idx="1006">
                  <c:v>16000000</c:v>
                </c:pt>
                <c:pt idx="1007">
                  <c:v>18000000</c:v>
                </c:pt>
                <c:pt idx="1008">
                  <c:v>50000000</c:v>
                </c:pt>
                <c:pt idx="1009">
                  <c:v>37000000</c:v>
                </c:pt>
                <c:pt idx="1010">
                  <c:v>11000000</c:v>
                </c:pt>
                <c:pt idx="1011">
                  <c:v>175000000</c:v>
                </c:pt>
                <c:pt idx="1012">
                  <c:v>25000000</c:v>
                </c:pt>
                <c:pt idx="1013">
                  <c:v>10000000</c:v>
                </c:pt>
                <c:pt idx="1014">
                  <c:v>80000000</c:v>
                </c:pt>
                <c:pt idx="1015">
                  <c:v>30000000</c:v>
                </c:pt>
                <c:pt idx="1016">
                  <c:v>10000000</c:v>
                </c:pt>
                <c:pt idx="1017">
                  <c:v>165000000</c:v>
                </c:pt>
                <c:pt idx="1018">
                  <c:v>80000000</c:v>
                </c:pt>
                <c:pt idx="1019">
                  <c:v>30000000</c:v>
                </c:pt>
                <c:pt idx="1020">
                  <c:v>60000000</c:v>
                </c:pt>
                <c:pt idx="1021">
                  <c:v>15000000</c:v>
                </c:pt>
                <c:pt idx="1022">
                  <c:v>2000000</c:v>
                </c:pt>
                <c:pt idx="1023">
                  <c:v>32000000</c:v>
                </c:pt>
                <c:pt idx="1024">
                  <c:v>5000000</c:v>
                </c:pt>
                <c:pt idx="1025">
                  <c:v>60000000</c:v>
                </c:pt>
                <c:pt idx="1026">
                  <c:v>100000</c:v>
                </c:pt>
                <c:pt idx="1027">
                  <c:v>20000000</c:v>
                </c:pt>
                <c:pt idx="1028">
                  <c:v>60000000</c:v>
                </c:pt>
                <c:pt idx="1029">
                  <c:v>3500000</c:v>
                </c:pt>
                <c:pt idx="1030">
                  <c:v>3300000</c:v>
                </c:pt>
                <c:pt idx="1031">
                  <c:v>9000000</c:v>
                </c:pt>
                <c:pt idx="1032">
                  <c:v>30000000</c:v>
                </c:pt>
                <c:pt idx="1033">
                  <c:v>75000000</c:v>
                </c:pt>
                <c:pt idx="1034">
                  <c:v>11000000</c:v>
                </c:pt>
                <c:pt idx="1035">
                  <c:v>5000000</c:v>
                </c:pt>
                <c:pt idx="1036">
                  <c:v>5000000</c:v>
                </c:pt>
                <c:pt idx="1037">
                  <c:v>42000000</c:v>
                </c:pt>
                <c:pt idx="1038">
                  <c:v>16000000</c:v>
                </c:pt>
                <c:pt idx="1039">
                  <c:v>31000000</c:v>
                </c:pt>
                <c:pt idx="1040">
                  <c:v>25000000</c:v>
                </c:pt>
                <c:pt idx="1041">
                  <c:v>2883848</c:v>
                </c:pt>
                <c:pt idx="1042">
                  <c:v>26000000</c:v>
                </c:pt>
                <c:pt idx="1043">
                  <c:v>10000000</c:v>
                </c:pt>
                <c:pt idx="1044">
                  <c:v>58000000</c:v>
                </c:pt>
                <c:pt idx="1045">
                  <c:v>58000000</c:v>
                </c:pt>
                <c:pt idx="1046">
                  <c:v>28000000</c:v>
                </c:pt>
                <c:pt idx="1047">
                  <c:v>16000000</c:v>
                </c:pt>
                <c:pt idx="1048">
                  <c:v>35000000</c:v>
                </c:pt>
                <c:pt idx="1049">
                  <c:v>20000000</c:v>
                </c:pt>
                <c:pt idx="1050">
                  <c:v>19000000</c:v>
                </c:pt>
                <c:pt idx="1051">
                  <c:v>25000000</c:v>
                </c:pt>
                <c:pt idx="1052">
                  <c:v>45000000</c:v>
                </c:pt>
                <c:pt idx="1053">
                  <c:v>3000000</c:v>
                </c:pt>
                <c:pt idx="1054">
                  <c:v>7000000</c:v>
                </c:pt>
                <c:pt idx="1055">
                  <c:v>66000000</c:v>
                </c:pt>
                <c:pt idx="1056">
                  <c:v>3500000</c:v>
                </c:pt>
                <c:pt idx="1057">
                  <c:v>3000000</c:v>
                </c:pt>
                <c:pt idx="1058">
                  <c:v>54000000</c:v>
                </c:pt>
                <c:pt idx="1059">
                  <c:v>51000000</c:v>
                </c:pt>
                <c:pt idx="1060">
                  <c:v>2100000</c:v>
                </c:pt>
                <c:pt idx="1061">
                  <c:v>90000000</c:v>
                </c:pt>
                <c:pt idx="1062">
                  <c:v>19800000</c:v>
                </c:pt>
                <c:pt idx="1063">
                  <c:v>30000000</c:v>
                </c:pt>
                <c:pt idx="1064">
                  <c:v>3000000</c:v>
                </c:pt>
                <c:pt idx="1065">
                  <c:v>6000000</c:v>
                </c:pt>
                <c:pt idx="1066">
                  <c:v>30000000</c:v>
                </c:pt>
                <c:pt idx="1067">
                  <c:v>4000000</c:v>
                </c:pt>
                <c:pt idx="1068">
                  <c:v>48000000</c:v>
                </c:pt>
                <c:pt idx="1069">
                  <c:v>16000000</c:v>
                </c:pt>
                <c:pt idx="1070">
                  <c:v>26000000</c:v>
                </c:pt>
                <c:pt idx="1071">
                  <c:v>46000000</c:v>
                </c:pt>
                <c:pt idx="1072">
                  <c:v>30000000</c:v>
                </c:pt>
                <c:pt idx="1073">
                  <c:v>55000000</c:v>
                </c:pt>
                <c:pt idx="1074">
                  <c:v>11000000</c:v>
                </c:pt>
                <c:pt idx="1075">
                  <c:v>80000000</c:v>
                </c:pt>
                <c:pt idx="1076">
                  <c:v>30000000</c:v>
                </c:pt>
                <c:pt idx="1077">
                  <c:v>30000000</c:v>
                </c:pt>
                <c:pt idx="1078">
                  <c:v>6500000</c:v>
                </c:pt>
                <c:pt idx="1079">
                  <c:v>29000000</c:v>
                </c:pt>
                <c:pt idx="1080">
                  <c:v>39000000</c:v>
                </c:pt>
                <c:pt idx="1081">
                  <c:v>23000000</c:v>
                </c:pt>
                <c:pt idx="1082">
                  <c:v>17000000</c:v>
                </c:pt>
                <c:pt idx="1083">
                  <c:v>30000000</c:v>
                </c:pt>
                <c:pt idx="1084">
                  <c:v>65000000</c:v>
                </c:pt>
                <c:pt idx="1085">
                  <c:v>15000000</c:v>
                </c:pt>
                <c:pt idx="1086">
                  <c:v>35000000</c:v>
                </c:pt>
                <c:pt idx="1087">
                  <c:v>14000000</c:v>
                </c:pt>
                <c:pt idx="1088">
                  <c:v>38000000</c:v>
                </c:pt>
                <c:pt idx="1089">
                  <c:v>14000000</c:v>
                </c:pt>
                <c:pt idx="1090">
                  <c:v>14000000</c:v>
                </c:pt>
                <c:pt idx="1091">
                  <c:v>8500000</c:v>
                </c:pt>
                <c:pt idx="1092">
                  <c:v>61000000</c:v>
                </c:pt>
                <c:pt idx="1093">
                  <c:v>10000000</c:v>
                </c:pt>
                <c:pt idx="1094">
                  <c:v>60000000</c:v>
                </c:pt>
                <c:pt idx="1095">
                  <c:v>17000000</c:v>
                </c:pt>
                <c:pt idx="1096">
                  <c:v>45000000</c:v>
                </c:pt>
                <c:pt idx="1097">
                  <c:v>55000000</c:v>
                </c:pt>
                <c:pt idx="1098">
                  <c:v>26000000</c:v>
                </c:pt>
                <c:pt idx="1099">
                  <c:v>50000000</c:v>
                </c:pt>
                <c:pt idx="1100">
                  <c:v>1000000</c:v>
                </c:pt>
                <c:pt idx="1101">
                  <c:v>1000000</c:v>
                </c:pt>
                <c:pt idx="1102">
                  <c:v>10000000</c:v>
                </c:pt>
                <c:pt idx="1103">
                  <c:v>30000000</c:v>
                </c:pt>
                <c:pt idx="1104">
                  <c:v>35000000</c:v>
                </c:pt>
                <c:pt idx="1105">
                  <c:v>60000000</c:v>
                </c:pt>
                <c:pt idx="1106">
                  <c:v>6000000</c:v>
                </c:pt>
                <c:pt idx="1107">
                  <c:v>80000000</c:v>
                </c:pt>
                <c:pt idx="1108">
                  <c:v>34000000</c:v>
                </c:pt>
                <c:pt idx="1109">
                  <c:v>25000000</c:v>
                </c:pt>
                <c:pt idx="1110">
                  <c:v>8500000</c:v>
                </c:pt>
                <c:pt idx="1111">
                  <c:v>15000000</c:v>
                </c:pt>
                <c:pt idx="1112">
                  <c:v>60000000</c:v>
                </c:pt>
                <c:pt idx="1113">
                  <c:v>60000000</c:v>
                </c:pt>
                <c:pt idx="1114">
                  <c:v>15000000</c:v>
                </c:pt>
                <c:pt idx="1115">
                  <c:v>75000000</c:v>
                </c:pt>
                <c:pt idx="1116">
                  <c:v>110000000</c:v>
                </c:pt>
                <c:pt idx="1117">
                  <c:v>12000000</c:v>
                </c:pt>
                <c:pt idx="1118">
                  <c:v>215000000</c:v>
                </c:pt>
                <c:pt idx="1119">
                  <c:v>215000000</c:v>
                </c:pt>
                <c:pt idx="1120">
                  <c:v>5000000</c:v>
                </c:pt>
                <c:pt idx="1121">
                  <c:v>8200000</c:v>
                </c:pt>
                <c:pt idx="1122">
                  <c:v>20000000</c:v>
                </c:pt>
                <c:pt idx="1123">
                  <c:v>25000000</c:v>
                </c:pt>
                <c:pt idx="1124">
                  <c:v>12000000</c:v>
                </c:pt>
                <c:pt idx="1125">
                  <c:v>12000000</c:v>
                </c:pt>
                <c:pt idx="1126">
                  <c:v>40000000</c:v>
                </c:pt>
                <c:pt idx="1127">
                  <c:v>55000000</c:v>
                </c:pt>
                <c:pt idx="1128">
                  <c:v>26000000</c:v>
                </c:pt>
                <c:pt idx="1129">
                  <c:v>36000000</c:v>
                </c:pt>
                <c:pt idx="1130">
                  <c:v>10000000</c:v>
                </c:pt>
                <c:pt idx="1131">
                  <c:v>26000000</c:v>
                </c:pt>
                <c:pt idx="1132">
                  <c:v>25000000</c:v>
                </c:pt>
                <c:pt idx="1133">
                  <c:v>2800000</c:v>
                </c:pt>
                <c:pt idx="1134">
                  <c:v>12000000</c:v>
                </c:pt>
                <c:pt idx="1135">
                  <c:v>10000000</c:v>
                </c:pt>
                <c:pt idx="1136">
                  <c:v>8000000</c:v>
                </c:pt>
                <c:pt idx="1137">
                  <c:v>6000000</c:v>
                </c:pt>
                <c:pt idx="1138">
                  <c:v>130000000</c:v>
                </c:pt>
                <c:pt idx="1139">
                  <c:v>35000000</c:v>
                </c:pt>
                <c:pt idx="1140">
                  <c:v>100000000</c:v>
                </c:pt>
                <c:pt idx="1141">
                  <c:v>21000000</c:v>
                </c:pt>
                <c:pt idx="1142">
                  <c:v>30000000</c:v>
                </c:pt>
                <c:pt idx="1143">
                  <c:v>12000000</c:v>
                </c:pt>
                <c:pt idx="1144">
                  <c:v>12000000</c:v>
                </c:pt>
                <c:pt idx="1145">
                  <c:v>20000000</c:v>
                </c:pt>
                <c:pt idx="1146">
                  <c:v>5000000</c:v>
                </c:pt>
                <c:pt idx="1147">
                  <c:v>20000000</c:v>
                </c:pt>
                <c:pt idx="1148">
                  <c:v>2200000</c:v>
                </c:pt>
                <c:pt idx="1149">
                  <c:v>40000000</c:v>
                </c:pt>
                <c:pt idx="1150">
                  <c:v>6000000</c:v>
                </c:pt>
                <c:pt idx="1151">
                  <c:v>37000000</c:v>
                </c:pt>
                <c:pt idx="1152">
                  <c:v>10000000</c:v>
                </c:pt>
                <c:pt idx="1153">
                  <c:v>15000000</c:v>
                </c:pt>
                <c:pt idx="1154">
                  <c:v>15000000</c:v>
                </c:pt>
                <c:pt idx="1155">
                  <c:v>33000000</c:v>
                </c:pt>
                <c:pt idx="1156">
                  <c:v>14000000</c:v>
                </c:pt>
                <c:pt idx="1157">
                  <c:v>17000000</c:v>
                </c:pt>
                <c:pt idx="1158">
                  <c:v>7000000</c:v>
                </c:pt>
                <c:pt idx="1159">
                  <c:v>15000000</c:v>
                </c:pt>
                <c:pt idx="1160">
                  <c:v>4500000</c:v>
                </c:pt>
                <c:pt idx="1161">
                  <c:v>48000000</c:v>
                </c:pt>
                <c:pt idx="1162">
                  <c:v>92000000</c:v>
                </c:pt>
                <c:pt idx="1163">
                  <c:v>12000000</c:v>
                </c:pt>
                <c:pt idx="1164">
                  <c:v>15000000</c:v>
                </c:pt>
                <c:pt idx="1165">
                  <c:v>15000000</c:v>
                </c:pt>
                <c:pt idx="1166">
                  <c:v>130000000</c:v>
                </c:pt>
                <c:pt idx="1167">
                  <c:v>16000000</c:v>
                </c:pt>
                <c:pt idx="1168">
                  <c:v>6500000</c:v>
                </c:pt>
                <c:pt idx="1169">
                  <c:v>22000000</c:v>
                </c:pt>
                <c:pt idx="1170">
                  <c:v>142000000</c:v>
                </c:pt>
                <c:pt idx="1171">
                  <c:v>2000000</c:v>
                </c:pt>
                <c:pt idx="1172">
                  <c:v>17000000</c:v>
                </c:pt>
                <c:pt idx="1173">
                  <c:v>8000000</c:v>
                </c:pt>
                <c:pt idx="1174">
                  <c:v>30000000</c:v>
                </c:pt>
                <c:pt idx="1175">
                  <c:v>20000000</c:v>
                </c:pt>
                <c:pt idx="1176">
                  <c:v>42000000</c:v>
                </c:pt>
                <c:pt idx="1177">
                  <c:v>40000000</c:v>
                </c:pt>
                <c:pt idx="1178">
                  <c:v>3000000</c:v>
                </c:pt>
                <c:pt idx="1179">
                  <c:v>8000000</c:v>
                </c:pt>
                <c:pt idx="1180">
                  <c:v>24000000</c:v>
                </c:pt>
                <c:pt idx="1181">
                  <c:v>66000000</c:v>
                </c:pt>
                <c:pt idx="1182">
                  <c:v>1250000</c:v>
                </c:pt>
                <c:pt idx="1183">
                  <c:v>50000000</c:v>
                </c:pt>
                <c:pt idx="1184">
                  <c:v>10000000</c:v>
                </c:pt>
                <c:pt idx="1185">
                  <c:v>15000000</c:v>
                </c:pt>
                <c:pt idx="1186">
                  <c:v>15000000</c:v>
                </c:pt>
                <c:pt idx="1187">
                  <c:v>68000000</c:v>
                </c:pt>
                <c:pt idx="1188">
                  <c:v>20000000</c:v>
                </c:pt>
                <c:pt idx="1189">
                  <c:v>6500000</c:v>
                </c:pt>
                <c:pt idx="1190">
                  <c:v>20000000</c:v>
                </c:pt>
                <c:pt idx="1191">
                  <c:v>20000000</c:v>
                </c:pt>
                <c:pt idx="1192">
                  <c:v>25000000</c:v>
                </c:pt>
                <c:pt idx="1193">
                  <c:v>27000000</c:v>
                </c:pt>
                <c:pt idx="1194">
                  <c:v>20000000</c:v>
                </c:pt>
                <c:pt idx="1195">
                  <c:v>3500000</c:v>
                </c:pt>
                <c:pt idx="1196">
                  <c:v>1200000</c:v>
                </c:pt>
                <c:pt idx="1197">
                  <c:v>35000000</c:v>
                </c:pt>
                <c:pt idx="1198">
                  <c:v>6000000</c:v>
                </c:pt>
                <c:pt idx="1199">
                  <c:v>22000000</c:v>
                </c:pt>
                <c:pt idx="1200">
                  <c:v>4000000</c:v>
                </c:pt>
                <c:pt idx="1201">
                  <c:v>65000000</c:v>
                </c:pt>
                <c:pt idx="1202">
                  <c:v>28000000</c:v>
                </c:pt>
                <c:pt idx="1203">
                  <c:v>1000000</c:v>
                </c:pt>
                <c:pt idx="1204">
                  <c:v>2000000</c:v>
                </c:pt>
                <c:pt idx="1205">
                  <c:v>60000000</c:v>
                </c:pt>
                <c:pt idx="1206">
                  <c:v>40000000</c:v>
                </c:pt>
                <c:pt idx="1207">
                  <c:v>150000000</c:v>
                </c:pt>
                <c:pt idx="1208">
                  <c:v>150000000</c:v>
                </c:pt>
                <c:pt idx="1209">
                  <c:v>5000000</c:v>
                </c:pt>
                <c:pt idx="1210">
                  <c:v>1000000</c:v>
                </c:pt>
                <c:pt idx="1211">
                  <c:v>13000000</c:v>
                </c:pt>
                <c:pt idx="1212">
                  <c:v>30000000</c:v>
                </c:pt>
                <c:pt idx="1213">
                  <c:v>20000000</c:v>
                </c:pt>
                <c:pt idx="1214">
                  <c:v>100000000</c:v>
                </c:pt>
                <c:pt idx="1215">
                  <c:v>32000000</c:v>
                </c:pt>
                <c:pt idx="1216">
                  <c:v>11000000</c:v>
                </c:pt>
                <c:pt idx="1217">
                  <c:v>20000000</c:v>
                </c:pt>
                <c:pt idx="1218">
                  <c:v>92000000</c:v>
                </c:pt>
                <c:pt idx="1219">
                  <c:v>79000000</c:v>
                </c:pt>
                <c:pt idx="1220">
                  <c:v>14000000</c:v>
                </c:pt>
                <c:pt idx="1221">
                  <c:v>25000000</c:v>
                </c:pt>
                <c:pt idx="1222">
                  <c:v>15000000</c:v>
                </c:pt>
                <c:pt idx="1223">
                  <c:v>10000000</c:v>
                </c:pt>
                <c:pt idx="1224">
                  <c:v>9000000</c:v>
                </c:pt>
                <c:pt idx="1225">
                  <c:v>48000000</c:v>
                </c:pt>
                <c:pt idx="1226">
                  <c:v>5000000</c:v>
                </c:pt>
                <c:pt idx="1227">
                  <c:v>500000</c:v>
                </c:pt>
                <c:pt idx="1228">
                  <c:v>54000000</c:v>
                </c:pt>
                <c:pt idx="1229">
                  <c:v>3000000</c:v>
                </c:pt>
                <c:pt idx="1230">
                  <c:v>15000000</c:v>
                </c:pt>
                <c:pt idx="1231">
                  <c:v>12000000</c:v>
                </c:pt>
                <c:pt idx="1232">
                  <c:v>2800000</c:v>
                </c:pt>
                <c:pt idx="1233">
                  <c:v>6000000</c:v>
                </c:pt>
                <c:pt idx="1234">
                  <c:v>23000000</c:v>
                </c:pt>
                <c:pt idx="1235">
                  <c:v>5000000</c:v>
                </c:pt>
                <c:pt idx="1236">
                  <c:v>3000000</c:v>
                </c:pt>
                <c:pt idx="1237">
                  <c:v>115000000</c:v>
                </c:pt>
                <c:pt idx="1238">
                  <c:v>10500000</c:v>
                </c:pt>
                <c:pt idx="1239">
                  <c:v>25000000</c:v>
                </c:pt>
                <c:pt idx="1240">
                  <c:v>19000000</c:v>
                </c:pt>
                <c:pt idx="1241">
                  <c:v>50000000</c:v>
                </c:pt>
                <c:pt idx="1242">
                  <c:v>9000000</c:v>
                </c:pt>
                <c:pt idx="1243">
                  <c:v>20000000</c:v>
                </c:pt>
                <c:pt idx="1244">
                  <c:v>24000000</c:v>
                </c:pt>
                <c:pt idx="1245">
                  <c:v>13000000</c:v>
                </c:pt>
                <c:pt idx="1246">
                  <c:v>12000000</c:v>
                </c:pt>
                <c:pt idx="1247">
                  <c:v>7000000</c:v>
                </c:pt>
                <c:pt idx="1248">
                  <c:v>45000000</c:v>
                </c:pt>
                <c:pt idx="1249">
                  <c:v>5000000</c:v>
                </c:pt>
                <c:pt idx="1250">
                  <c:v>60000000</c:v>
                </c:pt>
                <c:pt idx="1251">
                  <c:v>5000000</c:v>
                </c:pt>
                <c:pt idx="1252">
                  <c:v>24000000</c:v>
                </c:pt>
                <c:pt idx="1253">
                  <c:v>30000000</c:v>
                </c:pt>
                <c:pt idx="1254">
                  <c:v>60000000</c:v>
                </c:pt>
                <c:pt idx="1255">
                  <c:v>8000000</c:v>
                </c:pt>
                <c:pt idx="1256">
                  <c:v>10000000</c:v>
                </c:pt>
                <c:pt idx="1257">
                  <c:v>20000000</c:v>
                </c:pt>
                <c:pt idx="1258">
                  <c:v>21000000</c:v>
                </c:pt>
                <c:pt idx="1259">
                  <c:v>30000000</c:v>
                </c:pt>
                <c:pt idx="1260">
                  <c:v>110000000</c:v>
                </c:pt>
                <c:pt idx="1261">
                  <c:v>9000000</c:v>
                </c:pt>
                <c:pt idx="1262">
                  <c:v>13000000</c:v>
                </c:pt>
                <c:pt idx="1263">
                  <c:v>10000000</c:v>
                </c:pt>
                <c:pt idx="1264">
                  <c:v>20000000</c:v>
                </c:pt>
                <c:pt idx="1265">
                  <c:v>22700000</c:v>
                </c:pt>
                <c:pt idx="1266">
                  <c:v>18000000</c:v>
                </c:pt>
                <c:pt idx="1267">
                  <c:v>13000000</c:v>
                </c:pt>
                <c:pt idx="1268">
                  <c:v>60000000</c:v>
                </c:pt>
                <c:pt idx="1269">
                  <c:v>10000000</c:v>
                </c:pt>
                <c:pt idx="1270">
                  <c:v>110000000</c:v>
                </c:pt>
                <c:pt idx="1271">
                  <c:v>12000000</c:v>
                </c:pt>
                <c:pt idx="1272">
                  <c:v>60000000</c:v>
                </c:pt>
                <c:pt idx="1273">
                  <c:v>15000000</c:v>
                </c:pt>
                <c:pt idx="1274">
                  <c:v>150000000</c:v>
                </c:pt>
                <c:pt idx="1275">
                  <c:v>15000000</c:v>
                </c:pt>
                <c:pt idx="1276">
                  <c:v>25000000</c:v>
                </c:pt>
                <c:pt idx="1277">
                  <c:v>900000</c:v>
                </c:pt>
                <c:pt idx="1278">
                  <c:v>33000000</c:v>
                </c:pt>
                <c:pt idx="1279">
                  <c:v>15000000</c:v>
                </c:pt>
                <c:pt idx="1280">
                  <c:v>15000000</c:v>
                </c:pt>
                <c:pt idx="1281">
                  <c:v>28000000</c:v>
                </c:pt>
                <c:pt idx="1282">
                  <c:v>62000000</c:v>
                </c:pt>
                <c:pt idx="1283">
                  <c:v>6000000</c:v>
                </c:pt>
                <c:pt idx="1284">
                  <c:v>40000000</c:v>
                </c:pt>
                <c:pt idx="1285">
                  <c:v>1100000</c:v>
                </c:pt>
                <c:pt idx="1286">
                  <c:v>46000000</c:v>
                </c:pt>
                <c:pt idx="1287">
                  <c:v>55000000</c:v>
                </c:pt>
                <c:pt idx="1288">
                  <c:v>78000000</c:v>
                </c:pt>
                <c:pt idx="1289">
                  <c:v>25000000</c:v>
                </c:pt>
                <c:pt idx="1290">
                  <c:v>16000000</c:v>
                </c:pt>
                <c:pt idx="1291">
                  <c:v>80000000</c:v>
                </c:pt>
                <c:pt idx="1292">
                  <c:v>6000000</c:v>
                </c:pt>
                <c:pt idx="1293">
                  <c:v>500000</c:v>
                </c:pt>
                <c:pt idx="1294">
                  <c:v>61000000</c:v>
                </c:pt>
                <c:pt idx="1295">
                  <c:v>8000000</c:v>
                </c:pt>
                <c:pt idx="1296">
                  <c:v>19800000</c:v>
                </c:pt>
                <c:pt idx="1297">
                  <c:v>35000000</c:v>
                </c:pt>
                <c:pt idx="1298">
                  <c:v>5000000</c:v>
                </c:pt>
                <c:pt idx="1299">
                  <c:v>25000000</c:v>
                </c:pt>
                <c:pt idx="1300">
                  <c:v>45000000</c:v>
                </c:pt>
                <c:pt idx="1301">
                  <c:v>15000000</c:v>
                </c:pt>
                <c:pt idx="1302">
                  <c:v>5000000</c:v>
                </c:pt>
                <c:pt idx="1303">
                  <c:v>36000000</c:v>
                </c:pt>
                <c:pt idx="1304">
                  <c:v>8000000</c:v>
                </c:pt>
                <c:pt idx="1305">
                  <c:v>8000000</c:v>
                </c:pt>
                <c:pt idx="1306">
                  <c:v>26000000</c:v>
                </c:pt>
                <c:pt idx="1307">
                  <c:v>36000000</c:v>
                </c:pt>
                <c:pt idx="1308">
                  <c:v>20000000</c:v>
                </c:pt>
                <c:pt idx="1309">
                  <c:v>15000000</c:v>
                </c:pt>
                <c:pt idx="1310">
                  <c:v>9000000</c:v>
                </c:pt>
                <c:pt idx="1311">
                  <c:v>60000000</c:v>
                </c:pt>
                <c:pt idx="1312">
                  <c:v>13000000</c:v>
                </c:pt>
                <c:pt idx="1313">
                  <c:v>70000000</c:v>
                </c:pt>
                <c:pt idx="1314">
                  <c:v>22000000</c:v>
                </c:pt>
                <c:pt idx="1315">
                  <c:v>25000000</c:v>
                </c:pt>
                <c:pt idx="1316">
                  <c:v>27000000</c:v>
                </c:pt>
                <c:pt idx="1317">
                  <c:v>31000000</c:v>
                </c:pt>
                <c:pt idx="1318">
                  <c:v>40000000</c:v>
                </c:pt>
                <c:pt idx="1319">
                  <c:v>30000000</c:v>
                </c:pt>
                <c:pt idx="1320">
                  <c:v>66000000</c:v>
                </c:pt>
                <c:pt idx="1321">
                  <c:v>12000000</c:v>
                </c:pt>
                <c:pt idx="1322">
                  <c:v>55000000</c:v>
                </c:pt>
                <c:pt idx="1323">
                  <c:v>25000000</c:v>
                </c:pt>
                <c:pt idx="1324">
                  <c:v>60000000</c:v>
                </c:pt>
                <c:pt idx="1325">
                  <c:v>23000000</c:v>
                </c:pt>
                <c:pt idx="1326">
                  <c:v>20000000</c:v>
                </c:pt>
                <c:pt idx="1327">
                  <c:v>5000000</c:v>
                </c:pt>
                <c:pt idx="1328">
                  <c:v>60000000</c:v>
                </c:pt>
                <c:pt idx="1329">
                  <c:v>15000000</c:v>
                </c:pt>
                <c:pt idx="1330">
                  <c:v>1000000</c:v>
                </c:pt>
                <c:pt idx="1331">
                  <c:v>70000000</c:v>
                </c:pt>
                <c:pt idx="1332">
                  <c:v>13000000</c:v>
                </c:pt>
                <c:pt idx="1333">
                  <c:v>14000000</c:v>
                </c:pt>
                <c:pt idx="1334">
                  <c:v>2500000</c:v>
                </c:pt>
                <c:pt idx="1335">
                  <c:v>20000000</c:v>
                </c:pt>
                <c:pt idx="1336">
                  <c:v>40000000</c:v>
                </c:pt>
                <c:pt idx="1337">
                  <c:v>17000000</c:v>
                </c:pt>
                <c:pt idx="1338">
                  <c:v>4000000</c:v>
                </c:pt>
                <c:pt idx="1339">
                  <c:v>12000000</c:v>
                </c:pt>
                <c:pt idx="1340">
                  <c:v>68000000</c:v>
                </c:pt>
                <c:pt idx="1341">
                  <c:v>7000000</c:v>
                </c:pt>
                <c:pt idx="1342">
                  <c:v>12000000</c:v>
                </c:pt>
                <c:pt idx="1343">
                  <c:v>25000000</c:v>
                </c:pt>
                <c:pt idx="1344">
                  <c:v>55000000</c:v>
                </c:pt>
                <c:pt idx="1345">
                  <c:v>47000000</c:v>
                </c:pt>
                <c:pt idx="1346">
                  <c:v>3000000</c:v>
                </c:pt>
                <c:pt idx="1347">
                  <c:v>40000000</c:v>
                </c:pt>
                <c:pt idx="1348">
                  <c:v>8500000</c:v>
                </c:pt>
                <c:pt idx="1349">
                  <c:v>17000000</c:v>
                </c:pt>
                <c:pt idx="1350">
                  <c:v>15000000</c:v>
                </c:pt>
                <c:pt idx="1351">
                  <c:v>3500000</c:v>
                </c:pt>
                <c:pt idx="1352">
                  <c:v>20000000</c:v>
                </c:pt>
                <c:pt idx="1353">
                  <c:v>11000000</c:v>
                </c:pt>
                <c:pt idx="1354">
                  <c:v>80000000</c:v>
                </c:pt>
                <c:pt idx="1355">
                  <c:v>46000000</c:v>
                </c:pt>
                <c:pt idx="1356">
                  <c:v>5000000</c:v>
                </c:pt>
                <c:pt idx="1357">
                  <c:v>25000000</c:v>
                </c:pt>
                <c:pt idx="1358">
                  <c:v>16000000</c:v>
                </c:pt>
                <c:pt idx="1359">
                  <c:v>600000</c:v>
                </c:pt>
                <c:pt idx="1360">
                  <c:v>5000000</c:v>
                </c:pt>
                <c:pt idx="1361">
                  <c:v>54000000</c:v>
                </c:pt>
                <c:pt idx="1362">
                  <c:v>13000000</c:v>
                </c:pt>
                <c:pt idx="1363">
                  <c:v>2000000</c:v>
                </c:pt>
                <c:pt idx="1364">
                  <c:v>38000000</c:v>
                </c:pt>
                <c:pt idx="1365">
                  <c:v>48000000</c:v>
                </c:pt>
                <c:pt idx="1366">
                  <c:v>6000000</c:v>
                </c:pt>
                <c:pt idx="1367">
                  <c:v>9000000</c:v>
                </c:pt>
                <c:pt idx="1368">
                  <c:v>120000000</c:v>
                </c:pt>
                <c:pt idx="1369">
                  <c:v>90000000</c:v>
                </c:pt>
                <c:pt idx="1370">
                  <c:v>15000000</c:v>
                </c:pt>
                <c:pt idx="1371">
                  <c:v>42000000</c:v>
                </c:pt>
                <c:pt idx="1372">
                  <c:v>8000000</c:v>
                </c:pt>
                <c:pt idx="1373">
                  <c:v>30000000</c:v>
                </c:pt>
                <c:pt idx="1374">
                  <c:v>5000000</c:v>
                </c:pt>
                <c:pt idx="1375">
                  <c:v>3000000</c:v>
                </c:pt>
                <c:pt idx="1376">
                  <c:v>45000000</c:v>
                </c:pt>
                <c:pt idx="1377">
                  <c:v>190000000</c:v>
                </c:pt>
                <c:pt idx="1378">
                  <c:v>40000000</c:v>
                </c:pt>
                <c:pt idx="1379">
                  <c:v>50000000</c:v>
                </c:pt>
                <c:pt idx="1380">
                  <c:v>21000000</c:v>
                </c:pt>
                <c:pt idx="1381">
                  <c:v>50200000</c:v>
                </c:pt>
                <c:pt idx="1382">
                  <c:v>58000000</c:v>
                </c:pt>
                <c:pt idx="1383">
                  <c:v>30000000</c:v>
                </c:pt>
                <c:pt idx="1384">
                  <c:v>30000000</c:v>
                </c:pt>
                <c:pt idx="1385">
                  <c:v>20000000</c:v>
                </c:pt>
                <c:pt idx="1386">
                  <c:v>30000000</c:v>
                </c:pt>
                <c:pt idx="1387">
                  <c:v>20000000</c:v>
                </c:pt>
                <c:pt idx="1388">
                  <c:v>40000000</c:v>
                </c:pt>
                <c:pt idx="1389">
                  <c:v>2500000</c:v>
                </c:pt>
                <c:pt idx="1390">
                  <c:v>60000000</c:v>
                </c:pt>
                <c:pt idx="1391">
                  <c:v>20000000</c:v>
                </c:pt>
                <c:pt idx="1392">
                  <c:v>25000000</c:v>
                </c:pt>
                <c:pt idx="1393">
                  <c:v>250000</c:v>
                </c:pt>
                <c:pt idx="1394">
                  <c:v>2000000</c:v>
                </c:pt>
                <c:pt idx="1395">
                  <c:v>4000000</c:v>
                </c:pt>
                <c:pt idx="1396">
                  <c:v>90000000</c:v>
                </c:pt>
                <c:pt idx="1397">
                  <c:v>2000000</c:v>
                </c:pt>
                <c:pt idx="1398">
                  <c:v>6000000</c:v>
                </c:pt>
                <c:pt idx="1399">
                  <c:v>10000000</c:v>
                </c:pt>
                <c:pt idx="1400">
                  <c:v>20000000</c:v>
                </c:pt>
                <c:pt idx="1401">
                  <c:v>14000000</c:v>
                </c:pt>
                <c:pt idx="1402">
                  <c:v>10600000</c:v>
                </c:pt>
                <c:pt idx="1403">
                  <c:v>27000000</c:v>
                </c:pt>
                <c:pt idx="1404">
                  <c:v>28000000</c:v>
                </c:pt>
                <c:pt idx="1405">
                  <c:v>14000000</c:v>
                </c:pt>
                <c:pt idx="1406">
                  <c:v>65000</c:v>
                </c:pt>
                <c:pt idx="1407">
                  <c:v>11500000</c:v>
                </c:pt>
                <c:pt idx="1408">
                  <c:v>25000000</c:v>
                </c:pt>
                <c:pt idx="1409">
                  <c:v>15000000</c:v>
                </c:pt>
                <c:pt idx="1410">
                  <c:v>30000000</c:v>
                </c:pt>
                <c:pt idx="1411">
                  <c:v>15000000</c:v>
                </c:pt>
                <c:pt idx="1412">
                  <c:v>10000000</c:v>
                </c:pt>
                <c:pt idx="1413">
                  <c:v>55000000</c:v>
                </c:pt>
                <c:pt idx="1414">
                  <c:v>80000000</c:v>
                </c:pt>
                <c:pt idx="1415">
                  <c:v>15000000</c:v>
                </c:pt>
                <c:pt idx="1416">
                  <c:v>20000000</c:v>
                </c:pt>
                <c:pt idx="1417">
                  <c:v>27000000</c:v>
                </c:pt>
                <c:pt idx="1418">
                  <c:v>50000000</c:v>
                </c:pt>
                <c:pt idx="1419">
                  <c:v>32000000</c:v>
                </c:pt>
                <c:pt idx="1420">
                  <c:v>207000000</c:v>
                </c:pt>
                <c:pt idx="1421">
                  <c:v>207000000</c:v>
                </c:pt>
                <c:pt idx="1422">
                  <c:v>207000000</c:v>
                </c:pt>
                <c:pt idx="1423">
                  <c:v>9000000</c:v>
                </c:pt>
                <c:pt idx="1424">
                  <c:v>5000000</c:v>
                </c:pt>
                <c:pt idx="1425">
                  <c:v>5000000</c:v>
                </c:pt>
                <c:pt idx="1426">
                  <c:v>37000000</c:v>
                </c:pt>
                <c:pt idx="1427">
                  <c:v>26000000</c:v>
                </c:pt>
                <c:pt idx="1428">
                  <c:v>1800000</c:v>
                </c:pt>
                <c:pt idx="1429">
                  <c:v>12000000</c:v>
                </c:pt>
                <c:pt idx="1430">
                  <c:v>40000000</c:v>
                </c:pt>
                <c:pt idx="1431">
                  <c:v>17000000</c:v>
                </c:pt>
                <c:pt idx="1432">
                  <c:v>90000000</c:v>
                </c:pt>
                <c:pt idx="1433">
                  <c:v>35000000</c:v>
                </c:pt>
                <c:pt idx="1434">
                  <c:v>1100000</c:v>
                </c:pt>
                <c:pt idx="1435">
                  <c:v>3000000</c:v>
                </c:pt>
                <c:pt idx="1436">
                  <c:v>30000000</c:v>
                </c:pt>
                <c:pt idx="1437">
                  <c:v>2000000</c:v>
                </c:pt>
                <c:pt idx="1438">
                  <c:v>3500000</c:v>
                </c:pt>
                <c:pt idx="1439">
                  <c:v>2500000</c:v>
                </c:pt>
                <c:pt idx="1440">
                  <c:v>7000000</c:v>
                </c:pt>
                <c:pt idx="1441">
                  <c:v>50000000</c:v>
                </c:pt>
                <c:pt idx="1442">
                  <c:v>80000000</c:v>
                </c:pt>
                <c:pt idx="1443">
                  <c:v>15000000</c:v>
                </c:pt>
                <c:pt idx="1444">
                  <c:v>16000000</c:v>
                </c:pt>
                <c:pt idx="1445">
                  <c:v>16500000</c:v>
                </c:pt>
                <c:pt idx="1446">
                  <c:v>10000000</c:v>
                </c:pt>
                <c:pt idx="1447">
                  <c:v>28000000</c:v>
                </c:pt>
                <c:pt idx="1448">
                  <c:v>6500000</c:v>
                </c:pt>
                <c:pt idx="1449">
                  <c:v>10000000</c:v>
                </c:pt>
                <c:pt idx="1450">
                  <c:v>10000000</c:v>
                </c:pt>
                <c:pt idx="1451">
                  <c:v>100000000</c:v>
                </c:pt>
                <c:pt idx="1452">
                  <c:v>12000000</c:v>
                </c:pt>
                <c:pt idx="1453">
                  <c:v>127500000</c:v>
                </c:pt>
                <c:pt idx="1454">
                  <c:v>30000000</c:v>
                </c:pt>
                <c:pt idx="1455">
                  <c:v>25000</c:v>
                </c:pt>
                <c:pt idx="1456">
                  <c:v>17000000</c:v>
                </c:pt>
                <c:pt idx="1457">
                  <c:v>5000000</c:v>
                </c:pt>
                <c:pt idx="1458">
                  <c:v>5000000</c:v>
                </c:pt>
                <c:pt idx="1459">
                  <c:v>30000000</c:v>
                </c:pt>
                <c:pt idx="1460">
                  <c:v>44000000</c:v>
                </c:pt>
                <c:pt idx="1461">
                  <c:v>8000000</c:v>
                </c:pt>
                <c:pt idx="1462">
                  <c:v>100000</c:v>
                </c:pt>
                <c:pt idx="1463">
                  <c:v>20000000</c:v>
                </c:pt>
                <c:pt idx="1464">
                  <c:v>90000000</c:v>
                </c:pt>
                <c:pt idx="1465">
                  <c:v>90000000</c:v>
                </c:pt>
                <c:pt idx="1466">
                  <c:v>25000000</c:v>
                </c:pt>
                <c:pt idx="1467">
                  <c:v>15000000</c:v>
                </c:pt>
                <c:pt idx="1468">
                  <c:v>20000000</c:v>
                </c:pt>
                <c:pt idx="1469">
                  <c:v>7000000</c:v>
                </c:pt>
                <c:pt idx="1470">
                  <c:v>15000000</c:v>
                </c:pt>
                <c:pt idx="1471">
                  <c:v>13000000</c:v>
                </c:pt>
                <c:pt idx="1472">
                  <c:v>40000000</c:v>
                </c:pt>
                <c:pt idx="1473">
                  <c:v>8000000</c:v>
                </c:pt>
                <c:pt idx="1474">
                  <c:v>3300000</c:v>
                </c:pt>
                <c:pt idx="1475">
                  <c:v>9000000</c:v>
                </c:pt>
                <c:pt idx="1476">
                  <c:v>20000000</c:v>
                </c:pt>
                <c:pt idx="1477">
                  <c:v>60000000</c:v>
                </c:pt>
                <c:pt idx="1478">
                  <c:v>53000000</c:v>
                </c:pt>
                <c:pt idx="1479">
                  <c:v>2000000</c:v>
                </c:pt>
                <c:pt idx="1480">
                  <c:v>8000000</c:v>
                </c:pt>
                <c:pt idx="1481">
                  <c:v>2000000</c:v>
                </c:pt>
                <c:pt idx="1482">
                  <c:v>4000000</c:v>
                </c:pt>
                <c:pt idx="1483">
                  <c:v>8000000</c:v>
                </c:pt>
                <c:pt idx="1484">
                  <c:v>300000000</c:v>
                </c:pt>
                <c:pt idx="1485">
                  <c:v>17700000</c:v>
                </c:pt>
                <c:pt idx="1486">
                  <c:v>12000000</c:v>
                </c:pt>
                <c:pt idx="1487">
                  <c:v>5000000</c:v>
                </c:pt>
                <c:pt idx="1488">
                  <c:v>44000000</c:v>
                </c:pt>
                <c:pt idx="1489">
                  <c:v>25000000</c:v>
                </c:pt>
                <c:pt idx="1490">
                  <c:v>2000000</c:v>
                </c:pt>
                <c:pt idx="1491">
                  <c:v>17000000</c:v>
                </c:pt>
                <c:pt idx="1492">
                  <c:v>8000000</c:v>
                </c:pt>
                <c:pt idx="1493">
                  <c:v>180000</c:v>
                </c:pt>
                <c:pt idx="1494">
                  <c:v>9000000</c:v>
                </c:pt>
                <c:pt idx="1495">
                  <c:v>18000000</c:v>
                </c:pt>
                <c:pt idx="1496">
                  <c:v>12000000</c:v>
                </c:pt>
                <c:pt idx="1497">
                  <c:v>5000000</c:v>
                </c:pt>
                <c:pt idx="1498">
                  <c:v>5000000</c:v>
                </c:pt>
                <c:pt idx="1499">
                  <c:v>28000000</c:v>
                </c:pt>
                <c:pt idx="1500">
                  <c:v>36000000</c:v>
                </c:pt>
                <c:pt idx="1501">
                  <c:v>1000000</c:v>
                </c:pt>
                <c:pt idx="1502">
                  <c:v>5000000</c:v>
                </c:pt>
                <c:pt idx="1503">
                  <c:v>4000000</c:v>
                </c:pt>
                <c:pt idx="1504">
                  <c:v>8000000</c:v>
                </c:pt>
                <c:pt idx="1505">
                  <c:v>18000000</c:v>
                </c:pt>
                <c:pt idx="1506">
                  <c:v>45000000</c:v>
                </c:pt>
                <c:pt idx="1507">
                  <c:v>18000000</c:v>
                </c:pt>
                <c:pt idx="1508">
                  <c:v>18000000</c:v>
                </c:pt>
                <c:pt idx="1509">
                  <c:v>6000000</c:v>
                </c:pt>
                <c:pt idx="1510">
                  <c:v>7000000</c:v>
                </c:pt>
                <c:pt idx="1511">
                  <c:v>38000000</c:v>
                </c:pt>
                <c:pt idx="1512">
                  <c:v>35000000</c:v>
                </c:pt>
                <c:pt idx="1513">
                  <c:v>43000000</c:v>
                </c:pt>
                <c:pt idx="1514">
                  <c:v>19000000</c:v>
                </c:pt>
                <c:pt idx="1515">
                  <c:v>8000000</c:v>
                </c:pt>
                <c:pt idx="1516">
                  <c:v>3000000</c:v>
                </c:pt>
                <c:pt idx="1517">
                  <c:v>910000</c:v>
                </c:pt>
                <c:pt idx="1518">
                  <c:v>24000000</c:v>
                </c:pt>
                <c:pt idx="1519">
                  <c:v>3000000</c:v>
                </c:pt>
                <c:pt idx="1520">
                  <c:v>25000000</c:v>
                </c:pt>
                <c:pt idx="1521">
                  <c:v>25000000</c:v>
                </c:pt>
                <c:pt idx="1522">
                  <c:v>48000000</c:v>
                </c:pt>
                <c:pt idx="1523">
                  <c:v>12500000</c:v>
                </c:pt>
                <c:pt idx="1524">
                  <c:v>75000000</c:v>
                </c:pt>
                <c:pt idx="1525">
                  <c:v>30000000</c:v>
                </c:pt>
                <c:pt idx="1526">
                  <c:v>30000000</c:v>
                </c:pt>
                <c:pt idx="1527">
                  <c:v>55000000</c:v>
                </c:pt>
                <c:pt idx="1528">
                  <c:v>18000000</c:v>
                </c:pt>
                <c:pt idx="1529">
                  <c:v>130000000</c:v>
                </c:pt>
                <c:pt idx="1530">
                  <c:v>5000000</c:v>
                </c:pt>
                <c:pt idx="1531">
                  <c:v>50000000</c:v>
                </c:pt>
                <c:pt idx="1532">
                  <c:v>110000000</c:v>
                </c:pt>
                <c:pt idx="1533">
                  <c:v>50000000</c:v>
                </c:pt>
                <c:pt idx="1534">
                  <c:v>10000000</c:v>
                </c:pt>
                <c:pt idx="1535">
                  <c:v>5000000</c:v>
                </c:pt>
                <c:pt idx="1536">
                  <c:v>30000000</c:v>
                </c:pt>
                <c:pt idx="1537">
                  <c:v>6400000</c:v>
                </c:pt>
                <c:pt idx="1538">
                  <c:v>36000000</c:v>
                </c:pt>
                <c:pt idx="1539">
                  <c:v>8000000</c:v>
                </c:pt>
                <c:pt idx="1540">
                  <c:v>8000000</c:v>
                </c:pt>
                <c:pt idx="1541">
                  <c:v>900000</c:v>
                </c:pt>
                <c:pt idx="1542">
                  <c:v>9000000</c:v>
                </c:pt>
                <c:pt idx="1543">
                  <c:v>15000000</c:v>
                </c:pt>
                <c:pt idx="1544">
                  <c:v>13000000</c:v>
                </c:pt>
                <c:pt idx="1545">
                  <c:v>75000000</c:v>
                </c:pt>
                <c:pt idx="1546">
                  <c:v>4500000</c:v>
                </c:pt>
                <c:pt idx="1547">
                  <c:v>22000000</c:v>
                </c:pt>
                <c:pt idx="1548">
                  <c:v>7000000</c:v>
                </c:pt>
                <c:pt idx="1549">
                  <c:v>6500000</c:v>
                </c:pt>
                <c:pt idx="1550">
                  <c:v>70000000</c:v>
                </c:pt>
                <c:pt idx="1551">
                  <c:v>1000000</c:v>
                </c:pt>
                <c:pt idx="1552">
                  <c:v>13000000</c:v>
                </c:pt>
                <c:pt idx="1553">
                  <c:v>22000000</c:v>
                </c:pt>
                <c:pt idx="1554">
                  <c:v>1200000</c:v>
                </c:pt>
                <c:pt idx="1555">
                  <c:v>5000000</c:v>
                </c:pt>
                <c:pt idx="1556">
                  <c:v>7000000</c:v>
                </c:pt>
                <c:pt idx="1557">
                  <c:v>50000000</c:v>
                </c:pt>
                <c:pt idx="1558">
                  <c:v>37000000</c:v>
                </c:pt>
                <c:pt idx="1559">
                  <c:v>70000000</c:v>
                </c:pt>
                <c:pt idx="1560">
                  <c:v>40000000</c:v>
                </c:pt>
                <c:pt idx="1561">
                  <c:v>15500000</c:v>
                </c:pt>
                <c:pt idx="1562">
                  <c:v>95000000</c:v>
                </c:pt>
                <c:pt idx="1563">
                  <c:v>10000000</c:v>
                </c:pt>
                <c:pt idx="1564">
                  <c:v>30000000</c:v>
                </c:pt>
                <c:pt idx="1565">
                  <c:v>18000000</c:v>
                </c:pt>
                <c:pt idx="1566">
                  <c:v>45000000</c:v>
                </c:pt>
                <c:pt idx="1567">
                  <c:v>32000000</c:v>
                </c:pt>
                <c:pt idx="1568">
                  <c:v>21000000</c:v>
                </c:pt>
                <c:pt idx="1569">
                  <c:v>25000000</c:v>
                </c:pt>
                <c:pt idx="1570">
                  <c:v>10000000</c:v>
                </c:pt>
                <c:pt idx="1571">
                  <c:v>100000000</c:v>
                </c:pt>
                <c:pt idx="1572">
                  <c:v>14000000</c:v>
                </c:pt>
                <c:pt idx="1573">
                  <c:v>24000000</c:v>
                </c:pt>
                <c:pt idx="1574">
                  <c:v>25000000</c:v>
                </c:pt>
                <c:pt idx="1575">
                  <c:v>17000000</c:v>
                </c:pt>
                <c:pt idx="1576">
                  <c:v>11000000</c:v>
                </c:pt>
                <c:pt idx="1577">
                  <c:v>25000000</c:v>
                </c:pt>
                <c:pt idx="1578">
                  <c:v>20000000</c:v>
                </c:pt>
                <c:pt idx="1579">
                  <c:v>63000000</c:v>
                </c:pt>
                <c:pt idx="1580">
                  <c:v>9000000</c:v>
                </c:pt>
                <c:pt idx="1581">
                  <c:v>6000000</c:v>
                </c:pt>
                <c:pt idx="1582">
                  <c:v>26000000</c:v>
                </c:pt>
                <c:pt idx="1583">
                  <c:v>5000000</c:v>
                </c:pt>
                <c:pt idx="1584">
                  <c:v>15000000</c:v>
                </c:pt>
                <c:pt idx="1585">
                  <c:v>35000000</c:v>
                </c:pt>
                <c:pt idx="1586">
                  <c:v>700000</c:v>
                </c:pt>
                <c:pt idx="1587">
                  <c:v>19000000</c:v>
                </c:pt>
                <c:pt idx="1588">
                  <c:v>25000000</c:v>
                </c:pt>
                <c:pt idx="1589">
                  <c:v>30000000</c:v>
                </c:pt>
                <c:pt idx="1590">
                  <c:v>40000000</c:v>
                </c:pt>
                <c:pt idx="1591">
                  <c:v>3000000</c:v>
                </c:pt>
                <c:pt idx="1592">
                  <c:v>133000000</c:v>
                </c:pt>
                <c:pt idx="1593">
                  <c:v>25000000</c:v>
                </c:pt>
                <c:pt idx="1594">
                  <c:v>7000000</c:v>
                </c:pt>
                <c:pt idx="1595">
                  <c:v>2000000</c:v>
                </c:pt>
                <c:pt idx="1596">
                  <c:v>27000000</c:v>
                </c:pt>
                <c:pt idx="1597">
                  <c:v>175000</c:v>
                </c:pt>
                <c:pt idx="1598">
                  <c:v>35000000</c:v>
                </c:pt>
                <c:pt idx="1599">
                  <c:v>8000000</c:v>
                </c:pt>
                <c:pt idx="1600">
                  <c:v>7000000</c:v>
                </c:pt>
                <c:pt idx="1601">
                  <c:v>6500000</c:v>
                </c:pt>
                <c:pt idx="1602">
                  <c:v>3500000</c:v>
                </c:pt>
                <c:pt idx="1603">
                  <c:v>10000000</c:v>
                </c:pt>
                <c:pt idx="1604">
                  <c:v>6000000</c:v>
                </c:pt>
                <c:pt idx="1605">
                  <c:v>19000000</c:v>
                </c:pt>
                <c:pt idx="1606">
                  <c:v>60000000</c:v>
                </c:pt>
                <c:pt idx="1607">
                  <c:v>50000000</c:v>
                </c:pt>
                <c:pt idx="1608">
                  <c:v>8500000</c:v>
                </c:pt>
                <c:pt idx="1609">
                  <c:v>500000</c:v>
                </c:pt>
                <c:pt idx="1610">
                  <c:v>12000000</c:v>
                </c:pt>
                <c:pt idx="1611">
                  <c:v>160000</c:v>
                </c:pt>
                <c:pt idx="1612">
                  <c:v>33000000</c:v>
                </c:pt>
                <c:pt idx="1613">
                  <c:v>25000000</c:v>
                </c:pt>
                <c:pt idx="1614">
                  <c:v>4000000</c:v>
                </c:pt>
                <c:pt idx="1615">
                  <c:v>20000000</c:v>
                </c:pt>
                <c:pt idx="1616">
                  <c:v>15000000</c:v>
                </c:pt>
                <c:pt idx="1617">
                  <c:v>2700000</c:v>
                </c:pt>
                <c:pt idx="1618">
                  <c:v>40000000</c:v>
                </c:pt>
                <c:pt idx="1619">
                  <c:v>14000000</c:v>
                </c:pt>
                <c:pt idx="1620">
                  <c:v>3500000</c:v>
                </c:pt>
                <c:pt idx="1621">
                  <c:v>10000000</c:v>
                </c:pt>
                <c:pt idx="1622">
                  <c:v>4000000</c:v>
                </c:pt>
                <c:pt idx="1623">
                  <c:v>10000000</c:v>
                </c:pt>
                <c:pt idx="1624">
                  <c:v>1000000</c:v>
                </c:pt>
                <c:pt idx="1625">
                  <c:v>36000000</c:v>
                </c:pt>
                <c:pt idx="1626">
                  <c:v>40000000</c:v>
                </c:pt>
                <c:pt idx="1627">
                  <c:v>20000000</c:v>
                </c:pt>
                <c:pt idx="1628">
                  <c:v>15000000</c:v>
                </c:pt>
                <c:pt idx="1629">
                  <c:v>18000000</c:v>
                </c:pt>
                <c:pt idx="1630">
                  <c:v>17500000</c:v>
                </c:pt>
                <c:pt idx="1631">
                  <c:v>3500000</c:v>
                </c:pt>
                <c:pt idx="1632">
                  <c:v>30000000</c:v>
                </c:pt>
                <c:pt idx="1633">
                  <c:v>25000000</c:v>
                </c:pt>
                <c:pt idx="1634">
                  <c:v>32000000</c:v>
                </c:pt>
                <c:pt idx="1635">
                  <c:v>1500000</c:v>
                </c:pt>
                <c:pt idx="1636">
                  <c:v>40000000</c:v>
                </c:pt>
                <c:pt idx="1637">
                  <c:v>110000000</c:v>
                </c:pt>
                <c:pt idx="1638">
                  <c:v>15000000</c:v>
                </c:pt>
                <c:pt idx="1639">
                  <c:v>6000000</c:v>
                </c:pt>
                <c:pt idx="1640">
                  <c:v>8600000</c:v>
                </c:pt>
                <c:pt idx="1641">
                  <c:v>45000000</c:v>
                </c:pt>
                <c:pt idx="1642">
                  <c:v>17000000</c:v>
                </c:pt>
                <c:pt idx="1643">
                  <c:v>35000000</c:v>
                </c:pt>
                <c:pt idx="1644">
                  <c:v>50000000</c:v>
                </c:pt>
                <c:pt idx="1645">
                  <c:v>20000000</c:v>
                </c:pt>
                <c:pt idx="1646">
                  <c:v>11000000</c:v>
                </c:pt>
                <c:pt idx="1647">
                  <c:v>45000000</c:v>
                </c:pt>
                <c:pt idx="1648">
                  <c:v>12000000</c:v>
                </c:pt>
                <c:pt idx="1649">
                  <c:v>20000000</c:v>
                </c:pt>
                <c:pt idx="1650">
                  <c:v>7000000</c:v>
                </c:pt>
                <c:pt idx="1651">
                  <c:v>15000000</c:v>
                </c:pt>
                <c:pt idx="1652">
                  <c:v>30000000</c:v>
                </c:pt>
                <c:pt idx="1653">
                  <c:v>40000000</c:v>
                </c:pt>
                <c:pt idx="1654">
                  <c:v>50000000</c:v>
                </c:pt>
                <c:pt idx="1655">
                  <c:v>6000000</c:v>
                </c:pt>
                <c:pt idx="1656">
                  <c:v>15000000</c:v>
                </c:pt>
                <c:pt idx="1657">
                  <c:v>5000000</c:v>
                </c:pt>
                <c:pt idx="1658">
                  <c:v>2000000</c:v>
                </c:pt>
                <c:pt idx="1659">
                  <c:v>35000000</c:v>
                </c:pt>
                <c:pt idx="1660">
                  <c:v>12000000</c:v>
                </c:pt>
                <c:pt idx="1661">
                  <c:v>30000000</c:v>
                </c:pt>
                <c:pt idx="1662">
                  <c:v>30000000</c:v>
                </c:pt>
                <c:pt idx="1663">
                  <c:v>500000</c:v>
                </c:pt>
                <c:pt idx="1664">
                  <c:v>25000000</c:v>
                </c:pt>
                <c:pt idx="1665">
                  <c:v>15000000</c:v>
                </c:pt>
                <c:pt idx="1666">
                  <c:v>100000</c:v>
                </c:pt>
                <c:pt idx="1667">
                  <c:v>3000000</c:v>
                </c:pt>
                <c:pt idx="1668">
                  <c:v>7500000</c:v>
                </c:pt>
                <c:pt idx="1669">
                  <c:v>250000000</c:v>
                </c:pt>
                <c:pt idx="1670">
                  <c:v>20000000</c:v>
                </c:pt>
                <c:pt idx="1671">
                  <c:v>3200000</c:v>
                </c:pt>
                <c:pt idx="1672">
                  <c:v>12000000</c:v>
                </c:pt>
                <c:pt idx="1673">
                  <c:v>25000000</c:v>
                </c:pt>
                <c:pt idx="1674">
                  <c:v>13000000</c:v>
                </c:pt>
                <c:pt idx="1675">
                  <c:v>28000000</c:v>
                </c:pt>
                <c:pt idx="1676">
                  <c:v>50000000</c:v>
                </c:pt>
                <c:pt idx="1677">
                  <c:v>1000000</c:v>
                </c:pt>
                <c:pt idx="1678">
                  <c:v>120000000</c:v>
                </c:pt>
                <c:pt idx="1679">
                  <c:v>18000000</c:v>
                </c:pt>
                <c:pt idx="1680">
                  <c:v>1200000</c:v>
                </c:pt>
                <c:pt idx="1681">
                  <c:v>3000000</c:v>
                </c:pt>
                <c:pt idx="1682">
                  <c:v>52500000</c:v>
                </c:pt>
                <c:pt idx="1683">
                  <c:v>24000000</c:v>
                </c:pt>
                <c:pt idx="1684">
                  <c:v>20000000</c:v>
                </c:pt>
                <c:pt idx="1685">
                  <c:v>3300000</c:v>
                </c:pt>
                <c:pt idx="1686">
                  <c:v>43000000</c:v>
                </c:pt>
                <c:pt idx="1687">
                  <c:v>210000</c:v>
                </c:pt>
                <c:pt idx="1688">
                  <c:v>750000</c:v>
                </c:pt>
                <c:pt idx="1689">
                  <c:v>27000000</c:v>
                </c:pt>
                <c:pt idx="1690">
                  <c:v>13000000</c:v>
                </c:pt>
                <c:pt idx="1691">
                  <c:v>32000000</c:v>
                </c:pt>
                <c:pt idx="1692">
                  <c:v>2000000</c:v>
                </c:pt>
                <c:pt idx="1693">
                  <c:v>30000000</c:v>
                </c:pt>
                <c:pt idx="1694">
                  <c:v>35000000</c:v>
                </c:pt>
                <c:pt idx="1695">
                  <c:v>26000000</c:v>
                </c:pt>
                <c:pt idx="1696">
                  <c:v>5000000</c:v>
                </c:pt>
                <c:pt idx="1697">
                  <c:v>16000000</c:v>
                </c:pt>
                <c:pt idx="1698">
                  <c:v>30000000</c:v>
                </c:pt>
                <c:pt idx="1699">
                  <c:v>14000000</c:v>
                </c:pt>
                <c:pt idx="1700">
                  <c:v>2000000</c:v>
                </c:pt>
                <c:pt idx="1701">
                  <c:v>10000000</c:v>
                </c:pt>
                <c:pt idx="1702">
                  <c:v>18000000</c:v>
                </c:pt>
                <c:pt idx="1703">
                  <c:v>21150000</c:v>
                </c:pt>
                <c:pt idx="1704">
                  <c:v>2500000</c:v>
                </c:pt>
                <c:pt idx="1705">
                  <c:v>23000000</c:v>
                </c:pt>
                <c:pt idx="1706">
                  <c:v>70000000</c:v>
                </c:pt>
                <c:pt idx="1707">
                  <c:v>200000</c:v>
                </c:pt>
                <c:pt idx="1708">
                  <c:v>12000000</c:v>
                </c:pt>
                <c:pt idx="1709">
                  <c:v>21000000</c:v>
                </c:pt>
                <c:pt idx="1710">
                  <c:v>3000000</c:v>
                </c:pt>
                <c:pt idx="1711">
                  <c:v>3300000</c:v>
                </c:pt>
                <c:pt idx="1712">
                  <c:v>25000000</c:v>
                </c:pt>
                <c:pt idx="1713">
                  <c:v>3768785</c:v>
                </c:pt>
                <c:pt idx="1714">
                  <c:v>5000000</c:v>
                </c:pt>
                <c:pt idx="1715">
                  <c:v>80000000</c:v>
                </c:pt>
                <c:pt idx="1716">
                  <c:v>15000000</c:v>
                </c:pt>
                <c:pt idx="1717">
                  <c:v>20000000</c:v>
                </c:pt>
                <c:pt idx="1718">
                  <c:v>3000000</c:v>
                </c:pt>
                <c:pt idx="1719">
                  <c:v>8000000</c:v>
                </c:pt>
                <c:pt idx="1720">
                  <c:v>35000000</c:v>
                </c:pt>
                <c:pt idx="1721">
                  <c:v>38000000</c:v>
                </c:pt>
                <c:pt idx="1722">
                  <c:v>57000000</c:v>
                </c:pt>
                <c:pt idx="1723">
                  <c:v>800000</c:v>
                </c:pt>
                <c:pt idx="1724">
                  <c:v>1000000</c:v>
                </c:pt>
                <c:pt idx="1725">
                  <c:v>250000</c:v>
                </c:pt>
                <c:pt idx="1726">
                  <c:v>1800000</c:v>
                </c:pt>
                <c:pt idx="1727">
                  <c:v>2500000</c:v>
                </c:pt>
                <c:pt idx="1728">
                  <c:v>22000000</c:v>
                </c:pt>
                <c:pt idx="1729">
                  <c:v>25000000</c:v>
                </c:pt>
                <c:pt idx="1730">
                  <c:v>4000000</c:v>
                </c:pt>
                <c:pt idx="1731">
                  <c:v>6000000</c:v>
                </c:pt>
                <c:pt idx="1732">
                  <c:v>5000000</c:v>
                </c:pt>
                <c:pt idx="1733">
                  <c:v>3500000</c:v>
                </c:pt>
                <c:pt idx="1734">
                  <c:v>3400000</c:v>
                </c:pt>
                <c:pt idx="1735">
                  <c:v>50100000</c:v>
                </c:pt>
                <c:pt idx="1736">
                  <c:v>100000000</c:v>
                </c:pt>
                <c:pt idx="1737">
                  <c:v>350000</c:v>
                </c:pt>
                <c:pt idx="1738">
                  <c:v>6500000</c:v>
                </c:pt>
                <c:pt idx="1739">
                  <c:v>150000000</c:v>
                </c:pt>
                <c:pt idx="1740">
                  <c:v>10500000</c:v>
                </c:pt>
                <c:pt idx="1741">
                  <c:v>72000000</c:v>
                </c:pt>
                <c:pt idx="1742">
                  <c:v>28000000</c:v>
                </c:pt>
                <c:pt idx="1743">
                  <c:v>13000000</c:v>
                </c:pt>
                <c:pt idx="1744">
                  <c:v>250000</c:v>
                </c:pt>
                <c:pt idx="1745">
                  <c:v>3000000</c:v>
                </c:pt>
                <c:pt idx="1746">
                  <c:v>45000000</c:v>
                </c:pt>
                <c:pt idx="1747">
                  <c:v>34000000</c:v>
                </c:pt>
                <c:pt idx="1748">
                  <c:v>55000000</c:v>
                </c:pt>
                <c:pt idx="1749">
                  <c:v>20000000</c:v>
                </c:pt>
                <c:pt idx="1750">
                  <c:v>2000000</c:v>
                </c:pt>
                <c:pt idx="1751">
                  <c:v>15000000</c:v>
                </c:pt>
                <c:pt idx="1752">
                  <c:v>25000000</c:v>
                </c:pt>
                <c:pt idx="1753">
                  <c:v>2400000</c:v>
                </c:pt>
                <c:pt idx="1754">
                  <c:v>110000000</c:v>
                </c:pt>
                <c:pt idx="1755">
                  <c:v>4700000</c:v>
                </c:pt>
                <c:pt idx="1756">
                  <c:v>200000</c:v>
                </c:pt>
                <c:pt idx="1757">
                  <c:v>12000000</c:v>
                </c:pt>
                <c:pt idx="1758">
                  <c:v>20000000</c:v>
                </c:pt>
                <c:pt idx="1759">
                  <c:v>42000000</c:v>
                </c:pt>
                <c:pt idx="1760">
                  <c:v>750000</c:v>
                </c:pt>
                <c:pt idx="1761">
                  <c:v>19000000</c:v>
                </c:pt>
                <c:pt idx="1762">
                  <c:v>1000000</c:v>
                </c:pt>
                <c:pt idx="1763">
                  <c:v>32000000</c:v>
                </c:pt>
                <c:pt idx="1764">
                  <c:v>65000000</c:v>
                </c:pt>
                <c:pt idx="1765">
                  <c:v>20000000</c:v>
                </c:pt>
                <c:pt idx="1766">
                  <c:v>60000</c:v>
                </c:pt>
                <c:pt idx="1767">
                  <c:v>250000</c:v>
                </c:pt>
                <c:pt idx="1768">
                  <c:v>2000000</c:v>
                </c:pt>
                <c:pt idx="1769">
                  <c:v>75000000</c:v>
                </c:pt>
                <c:pt idx="1770">
                  <c:v>1500000</c:v>
                </c:pt>
                <c:pt idx="1771">
                  <c:v>2700000</c:v>
                </c:pt>
                <c:pt idx="1772">
                  <c:v>68000000</c:v>
                </c:pt>
                <c:pt idx="1773">
                  <c:v>32000000</c:v>
                </c:pt>
                <c:pt idx="1774">
                  <c:v>16000000</c:v>
                </c:pt>
                <c:pt idx="1775">
                  <c:v>75000000</c:v>
                </c:pt>
                <c:pt idx="1776">
                  <c:v>1100000</c:v>
                </c:pt>
                <c:pt idx="1777">
                  <c:v>62000000</c:v>
                </c:pt>
                <c:pt idx="1778">
                  <c:v>7500000</c:v>
                </c:pt>
                <c:pt idx="1779">
                  <c:v>14000000</c:v>
                </c:pt>
                <c:pt idx="1780">
                  <c:v>230000</c:v>
                </c:pt>
                <c:pt idx="1781">
                  <c:v>11000000</c:v>
                </c:pt>
                <c:pt idx="1782">
                  <c:v>2500000</c:v>
                </c:pt>
                <c:pt idx="1783">
                  <c:v>3500000</c:v>
                </c:pt>
                <c:pt idx="1784">
                  <c:v>9000000</c:v>
                </c:pt>
                <c:pt idx="1785">
                  <c:v>21500000</c:v>
                </c:pt>
                <c:pt idx="1786">
                  <c:v>9000000</c:v>
                </c:pt>
                <c:pt idx="1787">
                  <c:v>200000000</c:v>
                </c:pt>
                <c:pt idx="1788">
                  <c:v>3000000</c:v>
                </c:pt>
                <c:pt idx="1789">
                  <c:v>25000</c:v>
                </c:pt>
                <c:pt idx="1790">
                  <c:v>6000000</c:v>
                </c:pt>
                <c:pt idx="1791">
                  <c:v>50000000</c:v>
                </c:pt>
                <c:pt idx="1792">
                  <c:v>12600000</c:v>
                </c:pt>
                <c:pt idx="1793">
                  <c:v>8000000</c:v>
                </c:pt>
                <c:pt idx="1794">
                  <c:v>53000000</c:v>
                </c:pt>
                <c:pt idx="1795">
                  <c:v>30000000</c:v>
                </c:pt>
                <c:pt idx="1796">
                  <c:v>1000000</c:v>
                </c:pt>
                <c:pt idx="1797">
                  <c:v>50000000</c:v>
                </c:pt>
                <c:pt idx="1798">
                  <c:v>150000</c:v>
                </c:pt>
                <c:pt idx="1799">
                  <c:v>225000</c:v>
                </c:pt>
                <c:pt idx="1800">
                  <c:v>1900000</c:v>
                </c:pt>
                <c:pt idx="1801">
                  <c:v>2900000</c:v>
                </c:pt>
                <c:pt idx="1802">
                  <c:v>960000</c:v>
                </c:pt>
                <c:pt idx="1803">
                  <c:v>28000000</c:v>
                </c:pt>
                <c:pt idx="1804">
                  <c:v>32000000</c:v>
                </c:pt>
                <c:pt idx="1805">
                  <c:v>40000000</c:v>
                </c:pt>
                <c:pt idx="1806">
                  <c:v>6000000</c:v>
                </c:pt>
                <c:pt idx="1807">
                  <c:v>11000000</c:v>
                </c:pt>
                <c:pt idx="1808">
                  <c:v>35200000</c:v>
                </c:pt>
                <c:pt idx="1809">
                  <c:v>3200000</c:v>
                </c:pt>
                <c:pt idx="1810">
                  <c:v>40000000</c:v>
                </c:pt>
                <c:pt idx="1811">
                  <c:v>8000000</c:v>
                </c:pt>
                <c:pt idx="1812">
                  <c:v>10000000</c:v>
                </c:pt>
                <c:pt idx="1813">
                  <c:v>11000000</c:v>
                </c:pt>
                <c:pt idx="1814">
                  <c:v>23000000</c:v>
                </c:pt>
                <c:pt idx="1815">
                  <c:v>4000000</c:v>
                </c:pt>
                <c:pt idx="1816">
                  <c:v>10000000</c:v>
                </c:pt>
                <c:pt idx="1817">
                  <c:v>15000000</c:v>
                </c:pt>
                <c:pt idx="1818">
                  <c:v>26000000</c:v>
                </c:pt>
                <c:pt idx="1819">
                  <c:v>26000000</c:v>
                </c:pt>
                <c:pt idx="1820">
                  <c:v>19000000</c:v>
                </c:pt>
                <c:pt idx="1821">
                  <c:v>35000000</c:v>
                </c:pt>
                <c:pt idx="1822">
                  <c:v>15000000</c:v>
                </c:pt>
                <c:pt idx="1823">
                  <c:v>379000</c:v>
                </c:pt>
                <c:pt idx="1824">
                  <c:v>15000000</c:v>
                </c:pt>
                <c:pt idx="1825">
                  <c:v>60000000</c:v>
                </c:pt>
                <c:pt idx="1826">
                  <c:v>609000</c:v>
                </c:pt>
                <c:pt idx="1827">
                  <c:v>1000000</c:v>
                </c:pt>
                <c:pt idx="1828">
                  <c:v>13000000</c:v>
                </c:pt>
                <c:pt idx="1829">
                  <c:v>30000000</c:v>
                </c:pt>
                <c:pt idx="1830">
                  <c:v>13500000</c:v>
                </c:pt>
                <c:pt idx="1831">
                  <c:v>12000000</c:v>
                </c:pt>
                <c:pt idx="1832">
                  <c:v>45000000</c:v>
                </c:pt>
                <c:pt idx="1833">
                  <c:v>35000000</c:v>
                </c:pt>
                <c:pt idx="1834">
                  <c:v>14000000</c:v>
                </c:pt>
                <c:pt idx="1835">
                  <c:v>1900000</c:v>
                </c:pt>
                <c:pt idx="1836">
                  <c:v>8000000</c:v>
                </c:pt>
                <c:pt idx="1837">
                  <c:v>450000</c:v>
                </c:pt>
                <c:pt idx="1838">
                  <c:v>15000000</c:v>
                </c:pt>
                <c:pt idx="1839">
                  <c:v>11000000</c:v>
                </c:pt>
                <c:pt idx="1840">
                  <c:v>7000000</c:v>
                </c:pt>
                <c:pt idx="1841">
                  <c:v>32000000</c:v>
                </c:pt>
                <c:pt idx="1842">
                  <c:v>48000000</c:v>
                </c:pt>
                <c:pt idx="1843">
                  <c:v>7000000</c:v>
                </c:pt>
                <c:pt idx="1844">
                  <c:v>16500000</c:v>
                </c:pt>
                <c:pt idx="1845">
                  <c:v>30000000</c:v>
                </c:pt>
                <c:pt idx="1846">
                  <c:v>30000000</c:v>
                </c:pt>
                <c:pt idx="1847">
                  <c:v>38000000</c:v>
                </c:pt>
                <c:pt idx="1848">
                  <c:v>65000000</c:v>
                </c:pt>
                <c:pt idx="1849">
                  <c:v>8000000</c:v>
                </c:pt>
                <c:pt idx="1850">
                  <c:v>11000000</c:v>
                </c:pt>
                <c:pt idx="1851">
                  <c:v>7000000</c:v>
                </c:pt>
                <c:pt idx="1852">
                  <c:v>300000</c:v>
                </c:pt>
                <c:pt idx="1853">
                  <c:v>33000000</c:v>
                </c:pt>
                <c:pt idx="1854">
                  <c:v>170000000</c:v>
                </c:pt>
                <c:pt idx="1855">
                  <c:v>170000000</c:v>
                </c:pt>
                <c:pt idx="1856">
                  <c:v>30000000</c:v>
                </c:pt>
                <c:pt idx="1857">
                  <c:v>30000000</c:v>
                </c:pt>
                <c:pt idx="1858">
                  <c:v>7000</c:v>
                </c:pt>
                <c:pt idx="1859">
                  <c:v>30000000</c:v>
                </c:pt>
                <c:pt idx="1860">
                  <c:v>700000</c:v>
                </c:pt>
                <c:pt idx="1861">
                  <c:v>1000000</c:v>
                </c:pt>
                <c:pt idx="1862">
                  <c:v>1500000</c:v>
                </c:pt>
                <c:pt idx="1863">
                  <c:v>55000000</c:v>
                </c:pt>
                <c:pt idx="1864">
                  <c:v>130000000</c:v>
                </c:pt>
                <c:pt idx="1865">
                  <c:v>2000000</c:v>
                </c:pt>
                <c:pt idx="1866">
                  <c:v>439000</c:v>
                </c:pt>
                <c:pt idx="1867">
                  <c:v>3500000</c:v>
                </c:pt>
                <c:pt idx="1868">
                  <c:v>45000000</c:v>
                </c:pt>
                <c:pt idx="1869">
                  <c:v>40000000</c:v>
                </c:pt>
                <c:pt idx="1870">
                  <c:v>5000000</c:v>
                </c:pt>
                <c:pt idx="1871">
                  <c:v>30000000</c:v>
                </c:pt>
                <c:pt idx="1872">
                  <c:v>250000</c:v>
                </c:pt>
                <c:pt idx="1873">
                  <c:v>10000000</c:v>
                </c:pt>
                <c:pt idx="1874">
                  <c:v>17500000</c:v>
                </c:pt>
                <c:pt idx="1875">
                  <c:v>13000000</c:v>
                </c:pt>
                <c:pt idx="1876">
                  <c:v>7500000</c:v>
                </c:pt>
                <c:pt idx="1877">
                  <c:v>1200000</c:v>
                </c:pt>
                <c:pt idx="1878">
                  <c:v>30000000</c:v>
                </c:pt>
                <c:pt idx="1879">
                  <c:v>1500000</c:v>
                </c:pt>
                <c:pt idx="1880">
                  <c:v>1200000</c:v>
                </c:pt>
                <c:pt idx="1881">
                  <c:v>11000000</c:v>
                </c:pt>
                <c:pt idx="1882">
                  <c:v>2000000</c:v>
                </c:pt>
                <c:pt idx="1883">
                  <c:v>12500000</c:v>
                </c:pt>
                <c:pt idx="1884">
                  <c:v>14000000</c:v>
                </c:pt>
                <c:pt idx="1885">
                  <c:v>500000</c:v>
                </c:pt>
                <c:pt idx="1886">
                  <c:v>1000000</c:v>
                </c:pt>
                <c:pt idx="1887">
                  <c:v>14000000</c:v>
                </c:pt>
                <c:pt idx="1888">
                  <c:v>15000000</c:v>
                </c:pt>
                <c:pt idx="1889">
                  <c:v>2200000</c:v>
                </c:pt>
                <c:pt idx="1890">
                  <c:v>20000000</c:v>
                </c:pt>
                <c:pt idx="1891">
                  <c:v>5600000</c:v>
                </c:pt>
                <c:pt idx="1892">
                  <c:v>7000000</c:v>
                </c:pt>
                <c:pt idx="1893">
                  <c:v>300000</c:v>
                </c:pt>
                <c:pt idx="1894">
                  <c:v>2000000</c:v>
                </c:pt>
                <c:pt idx="1895">
                  <c:v>400000</c:v>
                </c:pt>
                <c:pt idx="1896">
                  <c:v>800000</c:v>
                </c:pt>
                <c:pt idx="1897">
                  <c:v>1800000</c:v>
                </c:pt>
                <c:pt idx="1898">
                  <c:v>5000000</c:v>
                </c:pt>
                <c:pt idx="1899">
                  <c:v>100000000</c:v>
                </c:pt>
                <c:pt idx="1900">
                  <c:v>100000</c:v>
                </c:pt>
                <c:pt idx="1901">
                  <c:v>23000</c:v>
                </c:pt>
                <c:pt idx="1902">
                  <c:v>20000000</c:v>
                </c:pt>
                <c:pt idx="1903">
                  <c:v>6000000</c:v>
                </c:pt>
                <c:pt idx="1904">
                  <c:v>50000000</c:v>
                </c:pt>
                <c:pt idx="1905">
                  <c:v>38000000</c:v>
                </c:pt>
                <c:pt idx="1906">
                  <c:v>24000000</c:v>
                </c:pt>
                <c:pt idx="1907">
                  <c:v>9000000</c:v>
                </c:pt>
                <c:pt idx="1908">
                  <c:v>5000000</c:v>
                </c:pt>
                <c:pt idx="1909">
                  <c:v>3000000</c:v>
                </c:pt>
                <c:pt idx="1910">
                  <c:v>3000000</c:v>
                </c:pt>
                <c:pt idx="1911">
                  <c:v>40000000</c:v>
                </c:pt>
                <c:pt idx="1912">
                  <c:v>6900000</c:v>
                </c:pt>
                <c:pt idx="1913">
                  <c:v>75000000</c:v>
                </c:pt>
                <c:pt idx="1914">
                  <c:v>46000</c:v>
                </c:pt>
                <c:pt idx="1915">
                  <c:v>14000000</c:v>
                </c:pt>
                <c:pt idx="1916">
                  <c:v>10000000</c:v>
                </c:pt>
                <c:pt idx="1917">
                  <c:v>50000000</c:v>
                </c:pt>
                <c:pt idx="1918">
                  <c:v>33000000</c:v>
                </c:pt>
                <c:pt idx="1919">
                  <c:v>33000000</c:v>
                </c:pt>
                <c:pt idx="1920">
                  <c:v>24000000</c:v>
                </c:pt>
                <c:pt idx="1921">
                  <c:v>1200000</c:v>
                </c:pt>
                <c:pt idx="1922">
                  <c:v>229575</c:v>
                </c:pt>
                <c:pt idx="1923">
                  <c:v>312000</c:v>
                </c:pt>
                <c:pt idx="1924">
                  <c:v>1000000</c:v>
                </c:pt>
                <c:pt idx="1925">
                  <c:v>12000000</c:v>
                </c:pt>
                <c:pt idx="1926">
                  <c:v>3000000</c:v>
                </c:pt>
                <c:pt idx="1927">
                  <c:v>1500000</c:v>
                </c:pt>
                <c:pt idx="1928">
                  <c:v>6000000</c:v>
                </c:pt>
                <c:pt idx="1929">
                  <c:v>44000000</c:v>
                </c:pt>
                <c:pt idx="1930">
                  <c:v>2500000</c:v>
                </c:pt>
                <c:pt idx="1931">
                  <c:v>10000000</c:v>
                </c:pt>
                <c:pt idx="1932">
                  <c:v>50000000</c:v>
                </c:pt>
                <c:pt idx="1933">
                  <c:v>50000000</c:v>
                </c:pt>
                <c:pt idx="1934">
                  <c:v>225000</c:v>
                </c:pt>
                <c:pt idx="1935">
                  <c:v>250000</c:v>
                </c:pt>
                <c:pt idx="1936">
                  <c:v>2700000</c:v>
                </c:pt>
                <c:pt idx="1937">
                  <c:v>21500000</c:v>
                </c:pt>
                <c:pt idx="1938">
                  <c:v>1500000</c:v>
                </c:pt>
                <c:pt idx="1939">
                  <c:v>26000000</c:v>
                </c:pt>
                <c:pt idx="1940">
                  <c:v>28000000</c:v>
                </c:pt>
                <c:pt idx="1941">
                  <c:v>55000000</c:v>
                </c:pt>
                <c:pt idx="1942">
                  <c:v>180000</c:v>
                </c:pt>
                <c:pt idx="1943">
                  <c:v>1000000</c:v>
                </c:pt>
                <c:pt idx="1944">
                  <c:v>2000000</c:v>
                </c:pt>
                <c:pt idx="1945">
                  <c:v>32000000</c:v>
                </c:pt>
                <c:pt idx="1946">
                  <c:v>15000000</c:v>
                </c:pt>
                <c:pt idx="1947">
                  <c:v>33000000</c:v>
                </c:pt>
                <c:pt idx="1948">
                  <c:v>1000000</c:v>
                </c:pt>
                <c:pt idx="1949">
                  <c:v>6000000</c:v>
                </c:pt>
                <c:pt idx="1950">
                  <c:v>10000</c:v>
                </c:pt>
                <c:pt idx="1951">
                  <c:v>200000</c:v>
                </c:pt>
                <c:pt idx="1952">
                  <c:v>250000</c:v>
                </c:pt>
                <c:pt idx="1953">
                  <c:v>25000000</c:v>
                </c:pt>
                <c:pt idx="1954">
                  <c:v>500000</c:v>
                </c:pt>
                <c:pt idx="1955">
                  <c:v>15000000</c:v>
                </c:pt>
                <c:pt idx="1956">
                  <c:v>590000</c:v>
                </c:pt>
                <c:pt idx="1957">
                  <c:v>218</c:v>
                </c:pt>
                <c:pt idx="1958">
                  <c:v>60000000</c:v>
                </c:pt>
                <c:pt idx="1959">
                  <c:v>10000000</c:v>
                </c:pt>
                <c:pt idx="1960">
                  <c:v>3000000</c:v>
                </c:pt>
                <c:pt idx="1961">
                  <c:v>2000000</c:v>
                </c:pt>
                <c:pt idx="1962">
                  <c:v>2600000</c:v>
                </c:pt>
                <c:pt idx="1963">
                  <c:v>30000000</c:v>
                </c:pt>
                <c:pt idx="1964">
                  <c:v>30000000</c:v>
                </c:pt>
                <c:pt idx="1965">
                  <c:v>2000000</c:v>
                </c:pt>
                <c:pt idx="1966">
                  <c:v>500000</c:v>
                </c:pt>
                <c:pt idx="1967">
                  <c:v>5000000</c:v>
                </c:pt>
                <c:pt idx="1968">
                  <c:v>60000</c:v>
                </c:pt>
                <c:pt idx="1969">
                  <c:v>7000000</c:v>
                </c:pt>
                <c:pt idx="1970">
                  <c:v>700000</c:v>
                </c:pt>
                <c:pt idx="1971">
                  <c:v>7000</c:v>
                </c:pt>
                <c:pt idx="1972">
                  <c:v>25100000</c:v>
                </c:pt>
                <c:pt idx="1973">
                  <c:v>500000</c:v>
                </c:pt>
                <c:pt idx="1974">
                  <c:v>850000</c:v>
                </c:pt>
                <c:pt idx="1975">
                  <c:v>80000000</c:v>
                </c:pt>
                <c:pt idx="1976">
                  <c:v>120000</c:v>
                </c:pt>
                <c:pt idx="1977">
                  <c:v>1300000</c:v>
                </c:pt>
                <c:pt idx="1978">
                  <c:v>16000000</c:v>
                </c:pt>
                <c:pt idx="1979">
                  <c:v>18000000</c:v>
                </c:pt>
                <c:pt idx="1980">
                  <c:v>65000</c:v>
                </c:pt>
                <c:pt idx="1981">
                  <c:v>13500000</c:v>
                </c:pt>
                <c:pt idx="1982">
                  <c:v>5000000</c:v>
                </c:pt>
                <c:pt idx="1983">
                  <c:v>4000000</c:v>
                </c:pt>
                <c:pt idx="1984">
                  <c:v>1100000</c:v>
                </c:pt>
                <c:pt idx="1985">
                  <c:v>3000000</c:v>
                </c:pt>
                <c:pt idx="1986">
                  <c:v>7000000</c:v>
                </c:pt>
                <c:pt idx="1987">
                  <c:v>8000000</c:v>
                </c:pt>
                <c:pt idx="1988">
                  <c:v>1000000</c:v>
                </c:pt>
                <c:pt idx="1989">
                  <c:v>22000000</c:v>
                </c:pt>
                <c:pt idx="1990">
                  <c:v>20000000</c:v>
                </c:pt>
                <c:pt idx="1991">
                  <c:v>2600000</c:v>
                </c:pt>
                <c:pt idx="1992">
                  <c:v>1700000</c:v>
                </c:pt>
                <c:pt idx="1993">
                  <c:v>20000000</c:v>
                </c:pt>
                <c:pt idx="1994">
                  <c:v>40000</c:v>
                </c:pt>
                <c:pt idx="1995">
                  <c:v>70000000</c:v>
                </c:pt>
                <c:pt idx="1996">
                  <c:v>16000000</c:v>
                </c:pt>
                <c:pt idx="1997">
                  <c:v>40000000</c:v>
                </c:pt>
                <c:pt idx="1998">
                  <c:v>800000</c:v>
                </c:pt>
                <c:pt idx="1999">
                  <c:v>10000000</c:v>
                </c:pt>
                <c:pt idx="2000">
                  <c:v>42000</c:v>
                </c:pt>
                <c:pt idx="2001">
                  <c:v>10000</c:v>
                </c:pt>
                <c:pt idx="2002">
                  <c:v>6000000</c:v>
                </c:pt>
                <c:pt idx="2003">
                  <c:v>50000000</c:v>
                </c:pt>
                <c:pt idx="2004">
                  <c:v>4500</c:v>
                </c:pt>
                <c:pt idx="2005">
                  <c:v>60000000</c:v>
                </c:pt>
                <c:pt idx="2006">
                  <c:v>365000</c:v>
                </c:pt>
                <c:pt idx="2007">
                  <c:v>100000000</c:v>
                </c:pt>
                <c:pt idx="2008">
                  <c:v>500000</c:v>
                </c:pt>
                <c:pt idx="2009">
                  <c:v>15000000</c:v>
                </c:pt>
                <c:pt idx="2010">
                  <c:v>1100</c:v>
                </c:pt>
                <c:pt idx="2011">
                  <c:v>140000000</c:v>
                </c:pt>
                <c:pt idx="2012">
                  <c:v>40000</c:v>
                </c:pt>
                <c:pt idx="2013">
                  <c:v>950000</c:v>
                </c:pt>
                <c:pt idx="2014">
                  <c:v>6800000</c:v>
                </c:pt>
                <c:pt idx="2015">
                  <c:v>270000</c:v>
                </c:pt>
                <c:pt idx="2016">
                  <c:v>4000000</c:v>
                </c:pt>
                <c:pt idx="2017">
                  <c:v>150000</c:v>
                </c:pt>
                <c:pt idx="2018">
                  <c:v>5000000</c:v>
                </c:pt>
                <c:pt idx="2019">
                  <c:v>50000000</c:v>
                </c:pt>
                <c:pt idx="2020">
                  <c:v>14000</c:v>
                </c:pt>
                <c:pt idx="2021">
                  <c:v>160000</c:v>
                </c:pt>
                <c:pt idx="2022">
                  <c:v>15000000</c:v>
                </c:pt>
                <c:pt idx="2023">
                  <c:v>2000000</c:v>
                </c:pt>
                <c:pt idx="2024">
                  <c:v>1000000</c:v>
                </c:pt>
                <c:pt idx="2025">
                  <c:v>27000</c:v>
                </c:pt>
                <c:pt idx="2026">
                  <c:v>60000</c:v>
                </c:pt>
                <c:pt idx="2027">
                  <c:v>20000000</c:v>
                </c:pt>
                <c:pt idx="2028">
                  <c:v>850000</c:v>
                </c:pt>
                <c:pt idx="2029">
                  <c:v>70000</c:v>
                </c:pt>
                <c:pt idx="2030">
                  <c:v>300000</c:v>
                </c:pt>
                <c:pt idx="2031">
                  <c:v>560000</c:v>
                </c:pt>
                <c:pt idx="2032">
                  <c:v>250000</c:v>
                </c:pt>
                <c:pt idx="2033">
                  <c:v>4000000</c:v>
                </c:pt>
                <c:pt idx="2034">
                  <c:v>18500000</c:v>
                </c:pt>
                <c:pt idx="2035">
                  <c:v>15000000</c:v>
                </c:pt>
                <c:pt idx="2036">
                  <c:v>450000</c:v>
                </c:pt>
                <c:pt idx="2037">
                  <c:v>3000000</c:v>
                </c:pt>
                <c:pt idx="2038">
                  <c:v>3000000</c:v>
                </c:pt>
                <c:pt idx="2039">
                  <c:v>2000000</c:v>
                </c:pt>
                <c:pt idx="2040">
                  <c:v>20000000</c:v>
                </c:pt>
                <c:pt idx="2041">
                  <c:v>6000000</c:v>
                </c:pt>
                <c:pt idx="2042">
                  <c:v>225000</c:v>
                </c:pt>
                <c:pt idx="2043">
                  <c:v>27000000</c:v>
                </c:pt>
                <c:pt idx="2044">
                  <c:v>200000</c:v>
                </c:pt>
                <c:pt idx="2045">
                  <c:v>500000</c:v>
                </c:pt>
                <c:pt idx="2046">
                  <c:v>26000000</c:v>
                </c:pt>
                <c:pt idx="2047">
                  <c:v>200000</c:v>
                </c:pt>
                <c:pt idx="2048">
                  <c:v>10000000</c:v>
                </c:pt>
                <c:pt idx="2049">
                  <c:v>200000</c:v>
                </c:pt>
                <c:pt idx="2050">
                  <c:v>250000</c:v>
                </c:pt>
                <c:pt idx="2051">
                  <c:v>1000000</c:v>
                </c:pt>
                <c:pt idx="2052">
                  <c:v>500000</c:v>
                </c:pt>
                <c:pt idx="2053">
                  <c:v>1750211</c:v>
                </c:pt>
                <c:pt idx="2054">
                  <c:v>1300000</c:v>
                </c:pt>
                <c:pt idx="2055">
                  <c:v>500000</c:v>
                </c:pt>
                <c:pt idx="2056">
                  <c:v>500000</c:v>
                </c:pt>
                <c:pt idx="2057">
                  <c:v>400000</c:v>
                </c:pt>
                <c:pt idx="2058">
                  <c:v>1500000</c:v>
                </c:pt>
                <c:pt idx="2059">
                  <c:v>300000</c:v>
                </c:pt>
                <c:pt idx="2060">
                  <c:v>5000000</c:v>
                </c:pt>
                <c:pt idx="2061">
                  <c:v>17000000</c:v>
                </c:pt>
                <c:pt idx="2062">
                  <c:v>3300000</c:v>
                </c:pt>
                <c:pt idx="2063">
                  <c:v>20000000</c:v>
                </c:pt>
                <c:pt idx="2064">
                  <c:v>500000</c:v>
                </c:pt>
                <c:pt idx="2065">
                  <c:v>500000</c:v>
                </c:pt>
                <c:pt idx="2066">
                  <c:v>14000000</c:v>
                </c:pt>
                <c:pt idx="2067">
                  <c:v>7000000</c:v>
                </c:pt>
                <c:pt idx="2068">
                  <c:v>500000</c:v>
                </c:pt>
                <c:pt idx="2069">
                  <c:v>1000000</c:v>
                </c:pt>
                <c:pt idx="2070">
                  <c:v>9000000</c:v>
                </c:pt>
                <c:pt idx="2071">
                  <c:v>9000000</c:v>
                </c:pt>
                <c:pt idx="2072">
                  <c:v>600000</c:v>
                </c:pt>
                <c:pt idx="2073">
                  <c:v>3500000</c:v>
                </c:pt>
                <c:pt idx="2074">
                  <c:v>500000</c:v>
                </c:pt>
                <c:pt idx="2075">
                  <c:v>500000</c:v>
                </c:pt>
                <c:pt idx="2076">
                  <c:v>42000000</c:v>
                </c:pt>
                <c:pt idx="2077">
                  <c:v>500000</c:v>
                </c:pt>
                <c:pt idx="2078">
                  <c:v>500000</c:v>
                </c:pt>
                <c:pt idx="2079">
                  <c:v>35000000</c:v>
                </c:pt>
                <c:pt idx="2080">
                  <c:v>500000</c:v>
                </c:pt>
                <c:pt idx="2081">
                  <c:v>500000</c:v>
                </c:pt>
                <c:pt idx="2082">
                  <c:v>1900000</c:v>
                </c:pt>
                <c:pt idx="2083">
                  <c:v>500000</c:v>
                </c:pt>
                <c:pt idx="2084">
                  <c:v>35000000</c:v>
                </c:pt>
                <c:pt idx="2085">
                  <c:v>500000</c:v>
                </c:pt>
                <c:pt idx="2086">
                  <c:v>16000000</c:v>
                </c:pt>
                <c:pt idx="2087">
                  <c:v>32000000</c:v>
                </c:pt>
                <c:pt idx="2088">
                  <c:v>1000000</c:v>
                </c:pt>
                <c:pt idx="2089">
                  <c:v>900000</c:v>
                </c:pt>
                <c:pt idx="2090">
                  <c:v>2000000</c:v>
                </c:pt>
                <c:pt idx="2091">
                  <c:v>10000000</c:v>
                </c:pt>
                <c:pt idx="2092">
                  <c:v>4000000</c:v>
                </c:pt>
                <c:pt idx="2093">
                  <c:v>1000000</c:v>
                </c:pt>
                <c:pt idx="2094">
                  <c:v>1000000</c:v>
                </c:pt>
                <c:pt idx="2095">
                  <c:v>16000000</c:v>
                </c:pt>
                <c:pt idx="2096">
                  <c:v>600000</c:v>
                </c:pt>
                <c:pt idx="2097">
                  <c:v>1000000</c:v>
                </c:pt>
                <c:pt idx="2098">
                  <c:v>1300000</c:v>
                </c:pt>
                <c:pt idx="2099">
                  <c:v>1200000</c:v>
                </c:pt>
                <c:pt idx="2100">
                  <c:v>105000000</c:v>
                </c:pt>
                <c:pt idx="2101">
                  <c:v>650000</c:v>
                </c:pt>
                <c:pt idx="2102">
                  <c:v>80000000</c:v>
                </c:pt>
                <c:pt idx="2103">
                  <c:v>80000000</c:v>
                </c:pt>
                <c:pt idx="2104">
                  <c:v>6000000</c:v>
                </c:pt>
                <c:pt idx="2105">
                  <c:v>3500000</c:v>
                </c:pt>
                <c:pt idx="2106">
                  <c:v>800000</c:v>
                </c:pt>
                <c:pt idx="2107">
                  <c:v>750000</c:v>
                </c:pt>
                <c:pt idx="2108">
                  <c:v>17000000</c:v>
                </c:pt>
                <c:pt idx="2109">
                  <c:v>1300000</c:v>
                </c:pt>
                <c:pt idx="2110">
                  <c:v>5000000</c:v>
                </c:pt>
                <c:pt idx="2111">
                  <c:v>85000000</c:v>
                </c:pt>
                <c:pt idx="2112">
                  <c:v>4500000</c:v>
                </c:pt>
                <c:pt idx="2113">
                  <c:v>750000</c:v>
                </c:pt>
                <c:pt idx="2114">
                  <c:v>1700000</c:v>
                </c:pt>
                <c:pt idx="2115">
                  <c:v>1000000</c:v>
                </c:pt>
                <c:pt idx="2116">
                  <c:v>13000000</c:v>
                </c:pt>
                <c:pt idx="2117">
                  <c:v>1000000</c:v>
                </c:pt>
                <c:pt idx="2118">
                  <c:v>4800000</c:v>
                </c:pt>
                <c:pt idx="2119">
                  <c:v>3700000</c:v>
                </c:pt>
                <c:pt idx="2120">
                  <c:v>42000000</c:v>
                </c:pt>
                <c:pt idx="2121">
                  <c:v>15000000</c:v>
                </c:pt>
                <c:pt idx="2122">
                  <c:v>800000</c:v>
                </c:pt>
                <c:pt idx="2123">
                  <c:v>24000000</c:v>
                </c:pt>
                <c:pt idx="2124">
                  <c:v>3000000</c:v>
                </c:pt>
                <c:pt idx="2125">
                  <c:v>11000000</c:v>
                </c:pt>
                <c:pt idx="2126">
                  <c:v>1500000</c:v>
                </c:pt>
                <c:pt idx="2127">
                  <c:v>7500000</c:v>
                </c:pt>
                <c:pt idx="2128">
                  <c:v>7000000</c:v>
                </c:pt>
                <c:pt idx="2129">
                  <c:v>900000</c:v>
                </c:pt>
                <c:pt idx="2130">
                  <c:v>1066167</c:v>
                </c:pt>
                <c:pt idx="2131">
                  <c:v>825000</c:v>
                </c:pt>
                <c:pt idx="2132">
                  <c:v>3000000</c:v>
                </c:pt>
                <c:pt idx="2133">
                  <c:v>18000000</c:v>
                </c:pt>
                <c:pt idx="2134">
                  <c:v>7000000</c:v>
                </c:pt>
                <c:pt idx="2135">
                  <c:v>1000000</c:v>
                </c:pt>
                <c:pt idx="2136">
                  <c:v>2000000</c:v>
                </c:pt>
                <c:pt idx="2137">
                  <c:v>900000</c:v>
                </c:pt>
                <c:pt idx="2138">
                  <c:v>4500000</c:v>
                </c:pt>
                <c:pt idx="2139">
                  <c:v>900000</c:v>
                </c:pt>
                <c:pt idx="2140">
                  <c:v>1000000</c:v>
                </c:pt>
                <c:pt idx="2141">
                  <c:v>2000000</c:v>
                </c:pt>
                <c:pt idx="2142">
                  <c:v>1000000</c:v>
                </c:pt>
                <c:pt idx="2143">
                  <c:v>48000000</c:v>
                </c:pt>
                <c:pt idx="2144">
                  <c:v>930000</c:v>
                </c:pt>
                <c:pt idx="2145">
                  <c:v>18000000</c:v>
                </c:pt>
                <c:pt idx="2146">
                  <c:v>1000000</c:v>
                </c:pt>
                <c:pt idx="2147">
                  <c:v>1300000</c:v>
                </c:pt>
                <c:pt idx="2148">
                  <c:v>1592000</c:v>
                </c:pt>
                <c:pt idx="2149">
                  <c:v>16000000</c:v>
                </c:pt>
                <c:pt idx="2150">
                  <c:v>25000000</c:v>
                </c:pt>
                <c:pt idx="2151">
                  <c:v>5000000</c:v>
                </c:pt>
                <c:pt idx="2152">
                  <c:v>1000000</c:v>
                </c:pt>
                <c:pt idx="2153">
                  <c:v>1000000</c:v>
                </c:pt>
                <c:pt idx="2154">
                  <c:v>1000000</c:v>
                </c:pt>
                <c:pt idx="2155">
                  <c:v>1000000</c:v>
                </c:pt>
                <c:pt idx="2156">
                  <c:v>1000000</c:v>
                </c:pt>
                <c:pt idx="2157">
                  <c:v>1000000</c:v>
                </c:pt>
                <c:pt idx="2158">
                  <c:v>28000000</c:v>
                </c:pt>
                <c:pt idx="2159">
                  <c:v>23000000</c:v>
                </c:pt>
                <c:pt idx="2160">
                  <c:v>1100000</c:v>
                </c:pt>
                <c:pt idx="2161">
                  <c:v>2000000</c:v>
                </c:pt>
                <c:pt idx="2162">
                  <c:v>1500000</c:v>
                </c:pt>
                <c:pt idx="2163">
                  <c:v>1500000</c:v>
                </c:pt>
                <c:pt idx="2164">
                  <c:v>1400000</c:v>
                </c:pt>
                <c:pt idx="2165">
                  <c:v>4000000</c:v>
                </c:pt>
                <c:pt idx="2166">
                  <c:v>20000000</c:v>
                </c:pt>
                <c:pt idx="2167">
                  <c:v>1500000</c:v>
                </c:pt>
                <c:pt idx="2168">
                  <c:v>6000000</c:v>
                </c:pt>
                <c:pt idx="2169">
                  <c:v>1200000</c:v>
                </c:pt>
                <c:pt idx="2170">
                  <c:v>20000000</c:v>
                </c:pt>
                <c:pt idx="2171">
                  <c:v>1500000</c:v>
                </c:pt>
                <c:pt idx="2172">
                  <c:v>3000000</c:v>
                </c:pt>
                <c:pt idx="2173">
                  <c:v>4000000</c:v>
                </c:pt>
                <c:pt idx="2174">
                  <c:v>16000000</c:v>
                </c:pt>
                <c:pt idx="2175">
                  <c:v>4500000</c:v>
                </c:pt>
                <c:pt idx="2176">
                  <c:v>15000000</c:v>
                </c:pt>
                <c:pt idx="2177">
                  <c:v>2500000</c:v>
                </c:pt>
                <c:pt idx="2178">
                  <c:v>2000000</c:v>
                </c:pt>
                <c:pt idx="2179">
                  <c:v>15000000</c:v>
                </c:pt>
                <c:pt idx="2180">
                  <c:v>1500000</c:v>
                </c:pt>
                <c:pt idx="2181">
                  <c:v>50000000</c:v>
                </c:pt>
                <c:pt idx="2182">
                  <c:v>8000000</c:v>
                </c:pt>
                <c:pt idx="2183">
                  <c:v>18000000</c:v>
                </c:pt>
                <c:pt idx="2184">
                  <c:v>65000000</c:v>
                </c:pt>
                <c:pt idx="2185">
                  <c:v>1500000</c:v>
                </c:pt>
                <c:pt idx="2186">
                  <c:v>7000000</c:v>
                </c:pt>
                <c:pt idx="2187">
                  <c:v>17000000</c:v>
                </c:pt>
                <c:pt idx="2188">
                  <c:v>1500000</c:v>
                </c:pt>
                <c:pt idx="2189">
                  <c:v>22000000</c:v>
                </c:pt>
                <c:pt idx="2190">
                  <c:v>2500000</c:v>
                </c:pt>
                <c:pt idx="2191">
                  <c:v>1500000</c:v>
                </c:pt>
                <c:pt idx="2192">
                  <c:v>75000000</c:v>
                </c:pt>
                <c:pt idx="2193">
                  <c:v>2000000</c:v>
                </c:pt>
                <c:pt idx="2194">
                  <c:v>30000000</c:v>
                </c:pt>
                <c:pt idx="2195">
                  <c:v>1400000</c:v>
                </c:pt>
                <c:pt idx="2196">
                  <c:v>1500000</c:v>
                </c:pt>
                <c:pt idx="2197">
                  <c:v>1400000</c:v>
                </c:pt>
                <c:pt idx="2198">
                  <c:v>48000000</c:v>
                </c:pt>
                <c:pt idx="2199">
                  <c:v>4000000</c:v>
                </c:pt>
                <c:pt idx="2200">
                  <c:v>5300000</c:v>
                </c:pt>
                <c:pt idx="2201">
                  <c:v>2400000</c:v>
                </c:pt>
                <c:pt idx="2202">
                  <c:v>55000000</c:v>
                </c:pt>
                <c:pt idx="2203">
                  <c:v>1900000</c:v>
                </c:pt>
                <c:pt idx="2204">
                  <c:v>40000000</c:v>
                </c:pt>
                <c:pt idx="2205">
                  <c:v>6000000</c:v>
                </c:pt>
                <c:pt idx="2206">
                  <c:v>56000000</c:v>
                </c:pt>
                <c:pt idx="2207">
                  <c:v>25000000</c:v>
                </c:pt>
                <c:pt idx="2208">
                  <c:v>145000000</c:v>
                </c:pt>
                <c:pt idx="2209">
                  <c:v>1500000</c:v>
                </c:pt>
                <c:pt idx="2210">
                  <c:v>13000000</c:v>
                </c:pt>
                <c:pt idx="2211">
                  <c:v>1500000</c:v>
                </c:pt>
                <c:pt idx="2212">
                  <c:v>2300000</c:v>
                </c:pt>
                <c:pt idx="2213">
                  <c:v>10000000</c:v>
                </c:pt>
                <c:pt idx="2214">
                  <c:v>2800000</c:v>
                </c:pt>
                <c:pt idx="2215">
                  <c:v>7000000</c:v>
                </c:pt>
                <c:pt idx="2216">
                  <c:v>1600000</c:v>
                </c:pt>
                <c:pt idx="2217">
                  <c:v>4000000</c:v>
                </c:pt>
                <c:pt idx="2218">
                  <c:v>35000000</c:v>
                </c:pt>
                <c:pt idx="2219">
                  <c:v>2000000</c:v>
                </c:pt>
                <c:pt idx="2220">
                  <c:v>2000000</c:v>
                </c:pt>
                <c:pt idx="2221">
                  <c:v>6000000</c:v>
                </c:pt>
                <c:pt idx="2222">
                  <c:v>35000000</c:v>
                </c:pt>
                <c:pt idx="2223">
                  <c:v>1650000</c:v>
                </c:pt>
                <c:pt idx="2224">
                  <c:v>8000000</c:v>
                </c:pt>
                <c:pt idx="2225">
                  <c:v>4000000</c:v>
                </c:pt>
                <c:pt idx="2226">
                  <c:v>14000000</c:v>
                </c:pt>
                <c:pt idx="2227">
                  <c:v>2000000</c:v>
                </c:pt>
                <c:pt idx="2228">
                  <c:v>50000000</c:v>
                </c:pt>
                <c:pt idx="2229">
                  <c:v>12500000</c:v>
                </c:pt>
                <c:pt idx="2230">
                  <c:v>5000000</c:v>
                </c:pt>
                <c:pt idx="2231">
                  <c:v>3000000</c:v>
                </c:pt>
                <c:pt idx="2232">
                  <c:v>12000000</c:v>
                </c:pt>
                <c:pt idx="2233">
                  <c:v>2000000</c:v>
                </c:pt>
                <c:pt idx="2234">
                  <c:v>6500000</c:v>
                </c:pt>
                <c:pt idx="2235">
                  <c:v>2200000</c:v>
                </c:pt>
                <c:pt idx="2236">
                  <c:v>40000000</c:v>
                </c:pt>
                <c:pt idx="2237">
                  <c:v>11000000</c:v>
                </c:pt>
                <c:pt idx="2238">
                  <c:v>50000000</c:v>
                </c:pt>
                <c:pt idx="2239">
                  <c:v>5500000</c:v>
                </c:pt>
                <c:pt idx="2240">
                  <c:v>2000000</c:v>
                </c:pt>
                <c:pt idx="2241">
                  <c:v>10000000</c:v>
                </c:pt>
                <c:pt idx="2242">
                  <c:v>16000000</c:v>
                </c:pt>
                <c:pt idx="2243">
                  <c:v>40000000</c:v>
                </c:pt>
                <c:pt idx="2244">
                  <c:v>2000000</c:v>
                </c:pt>
                <c:pt idx="2245">
                  <c:v>5000000</c:v>
                </c:pt>
                <c:pt idx="2246">
                  <c:v>2000000</c:v>
                </c:pt>
                <c:pt idx="2247">
                  <c:v>40000000</c:v>
                </c:pt>
                <c:pt idx="2248">
                  <c:v>20000000</c:v>
                </c:pt>
                <c:pt idx="2249">
                  <c:v>10000000</c:v>
                </c:pt>
                <c:pt idx="2250">
                  <c:v>15000000</c:v>
                </c:pt>
                <c:pt idx="2251">
                  <c:v>2000000</c:v>
                </c:pt>
                <c:pt idx="2252">
                  <c:v>5000000</c:v>
                </c:pt>
                <c:pt idx="2253">
                  <c:v>2500000</c:v>
                </c:pt>
                <c:pt idx="2254">
                  <c:v>15000000</c:v>
                </c:pt>
                <c:pt idx="2255">
                  <c:v>3000000</c:v>
                </c:pt>
                <c:pt idx="2256">
                  <c:v>15000000</c:v>
                </c:pt>
                <c:pt idx="2257">
                  <c:v>2000000</c:v>
                </c:pt>
                <c:pt idx="2258">
                  <c:v>2000000</c:v>
                </c:pt>
                <c:pt idx="2259">
                  <c:v>16000000</c:v>
                </c:pt>
                <c:pt idx="2260">
                  <c:v>16000000</c:v>
                </c:pt>
                <c:pt idx="2261">
                  <c:v>13000000</c:v>
                </c:pt>
                <c:pt idx="2262">
                  <c:v>28000000</c:v>
                </c:pt>
                <c:pt idx="2263">
                  <c:v>15600000</c:v>
                </c:pt>
                <c:pt idx="2264">
                  <c:v>27000000</c:v>
                </c:pt>
                <c:pt idx="2265">
                  <c:v>16000000</c:v>
                </c:pt>
                <c:pt idx="2266">
                  <c:v>2200000</c:v>
                </c:pt>
                <c:pt idx="2267">
                  <c:v>2500000</c:v>
                </c:pt>
                <c:pt idx="2268">
                  <c:v>20000000</c:v>
                </c:pt>
                <c:pt idx="2269">
                  <c:v>20000000</c:v>
                </c:pt>
                <c:pt idx="2270">
                  <c:v>15000000</c:v>
                </c:pt>
                <c:pt idx="2271">
                  <c:v>55000000</c:v>
                </c:pt>
                <c:pt idx="2272">
                  <c:v>22000000</c:v>
                </c:pt>
                <c:pt idx="2273">
                  <c:v>10000000</c:v>
                </c:pt>
                <c:pt idx="2274">
                  <c:v>23000000</c:v>
                </c:pt>
                <c:pt idx="2275">
                  <c:v>40000000</c:v>
                </c:pt>
                <c:pt idx="2276">
                  <c:v>2450000</c:v>
                </c:pt>
                <c:pt idx="2277">
                  <c:v>7000000</c:v>
                </c:pt>
                <c:pt idx="2278">
                  <c:v>5000000</c:v>
                </c:pt>
                <c:pt idx="2279">
                  <c:v>2300000</c:v>
                </c:pt>
                <c:pt idx="2280">
                  <c:v>3000000</c:v>
                </c:pt>
                <c:pt idx="2281">
                  <c:v>15000000</c:v>
                </c:pt>
                <c:pt idx="2282">
                  <c:v>10000000</c:v>
                </c:pt>
                <c:pt idx="2283">
                  <c:v>2500000</c:v>
                </c:pt>
                <c:pt idx="2284">
                  <c:v>7500000</c:v>
                </c:pt>
                <c:pt idx="2285">
                  <c:v>2500000</c:v>
                </c:pt>
                <c:pt idx="2286">
                  <c:v>2500000</c:v>
                </c:pt>
                <c:pt idx="2287">
                  <c:v>6000000</c:v>
                </c:pt>
                <c:pt idx="2288">
                  <c:v>2500000</c:v>
                </c:pt>
                <c:pt idx="2289">
                  <c:v>10000000</c:v>
                </c:pt>
                <c:pt idx="2290">
                  <c:v>2500000</c:v>
                </c:pt>
                <c:pt idx="2291">
                  <c:v>10000000</c:v>
                </c:pt>
                <c:pt idx="2292">
                  <c:v>18000000</c:v>
                </c:pt>
                <c:pt idx="2293">
                  <c:v>40000000</c:v>
                </c:pt>
                <c:pt idx="2294">
                  <c:v>50000000</c:v>
                </c:pt>
                <c:pt idx="2295">
                  <c:v>15000000</c:v>
                </c:pt>
                <c:pt idx="2296">
                  <c:v>8500000</c:v>
                </c:pt>
                <c:pt idx="2297">
                  <c:v>20000000</c:v>
                </c:pt>
                <c:pt idx="2298">
                  <c:v>35000000</c:v>
                </c:pt>
                <c:pt idx="2299">
                  <c:v>20000000</c:v>
                </c:pt>
                <c:pt idx="2300">
                  <c:v>9500000</c:v>
                </c:pt>
                <c:pt idx="2301">
                  <c:v>6500000</c:v>
                </c:pt>
                <c:pt idx="2302">
                  <c:v>25000000</c:v>
                </c:pt>
                <c:pt idx="2303">
                  <c:v>5600000</c:v>
                </c:pt>
                <c:pt idx="2304">
                  <c:v>5000000</c:v>
                </c:pt>
                <c:pt idx="2305">
                  <c:v>2600000</c:v>
                </c:pt>
                <c:pt idx="2306">
                  <c:v>14000000</c:v>
                </c:pt>
                <c:pt idx="2307">
                  <c:v>6000000</c:v>
                </c:pt>
                <c:pt idx="2308">
                  <c:v>3000000</c:v>
                </c:pt>
                <c:pt idx="2309">
                  <c:v>2700000</c:v>
                </c:pt>
                <c:pt idx="2310">
                  <c:v>3500000</c:v>
                </c:pt>
                <c:pt idx="2311">
                  <c:v>40000000</c:v>
                </c:pt>
                <c:pt idx="2312">
                  <c:v>22000000</c:v>
                </c:pt>
                <c:pt idx="2313">
                  <c:v>4000000</c:v>
                </c:pt>
                <c:pt idx="2314">
                  <c:v>3000000</c:v>
                </c:pt>
                <c:pt idx="2315">
                  <c:v>4200000</c:v>
                </c:pt>
                <c:pt idx="2316">
                  <c:v>22000000</c:v>
                </c:pt>
                <c:pt idx="2317">
                  <c:v>18000000</c:v>
                </c:pt>
                <c:pt idx="2318">
                  <c:v>6000000</c:v>
                </c:pt>
                <c:pt idx="2319">
                  <c:v>9000000</c:v>
                </c:pt>
                <c:pt idx="2320">
                  <c:v>26000000</c:v>
                </c:pt>
                <c:pt idx="2321">
                  <c:v>5000000</c:v>
                </c:pt>
                <c:pt idx="2322">
                  <c:v>15000000</c:v>
                </c:pt>
                <c:pt idx="2323">
                  <c:v>14000000</c:v>
                </c:pt>
                <c:pt idx="2324">
                  <c:v>3000000</c:v>
                </c:pt>
                <c:pt idx="2325">
                  <c:v>25000000</c:v>
                </c:pt>
                <c:pt idx="2326">
                  <c:v>38000000</c:v>
                </c:pt>
                <c:pt idx="2327">
                  <c:v>18000000</c:v>
                </c:pt>
                <c:pt idx="2328">
                  <c:v>7300000</c:v>
                </c:pt>
                <c:pt idx="2329">
                  <c:v>3400000</c:v>
                </c:pt>
                <c:pt idx="2330">
                  <c:v>50000000</c:v>
                </c:pt>
                <c:pt idx="2331">
                  <c:v>20000000</c:v>
                </c:pt>
                <c:pt idx="2332">
                  <c:v>40000000</c:v>
                </c:pt>
                <c:pt idx="2333">
                  <c:v>3000000</c:v>
                </c:pt>
                <c:pt idx="2334">
                  <c:v>100000000</c:v>
                </c:pt>
                <c:pt idx="2335">
                  <c:v>6000000</c:v>
                </c:pt>
                <c:pt idx="2336">
                  <c:v>3000000</c:v>
                </c:pt>
                <c:pt idx="2337">
                  <c:v>3000000</c:v>
                </c:pt>
                <c:pt idx="2338">
                  <c:v>8000000</c:v>
                </c:pt>
                <c:pt idx="2339">
                  <c:v>4700000</c:v>
                </c:pt>
                <c:pt idx="2340">
                  <c:v>10000000</c:v>
                </c:pt>
                <c:pt idx="2341">
                  <c:v>50000000</c:v>
                </c:pt>
                <c:pt idx="2342">
                  <c:v>5000000</c:v>
                </c:pt>
                <c:pt idx="2343">
                  <c:v>13000000</c:v>
                </c:pt>
                <c:pt idx="2344">
                  <c:v>38000000</c:v>
                </c:pt>
                <c:pt idx="2345">
                  <c:v>19000000</c:v>
                </c:pt>
                <c:pt idx="2346">
                  <c:v>4000000</c:v>
                </c:pt>
                <c:pt idx="2347">
                  <c:v>10000000</c:v>
                </c:pt>
                <c:pt idx="2348">
                  <c:v>3800000</c:v>
                </c:pt>
                <c:pt idx="2349">
                  <c:v>4000000</c:v>
                </c:pt>
                <c:pt idx="2350">
                  <c:v>18000000</c:v>
                </c:pt>
                <c:pt idx="2351">
                  <c:v>8700000</c:v>
                </c:pt>
                <c:pt idx="2352">
                  <c:v>3850000</c:v>
                </c:pt>
                <c:pt idx="2353">
                  <c:v>21000000</c:v>
                </c:pt>
                <c:pt idx="2354">
                  <c:v>7500000</c:v>
                </c:pt>
                <c:pt idx="2355">
                  <c:v>3500000</c:v>
                </c:pt>
                <c:pt idx="2356">
                  <c:v>5000000</c:v>
                </c:pt>
                <c:pt idx="2357">
                  <c:v>3500000</c:v>
                </c:pt>
                <c:pt idx="2358">
                  <c:v>60000000</c:v>
                </c:pt>
                <c:pt idx="2359">
                  <c:v>8000000</c:v>
                </c:pt>
                <c:pt idx="2360">
                  <c:v>30000000</c:v>
                </c:pt>
                <c:pt idx="2361">
                  <c:v>40000000</c:v>
                </c:pt>
                <c:pt idx="2362">
                  <c:v>7500000</c:v>
                </c:pt>
                <c:pt idx="2363">
                  <c:v>10000000</c:v>
                </c:pt>
                <c:pt idx="2364">
                  <c:v>15000000</c:v>
                </c:pt>
                <c:pt idx="2365">
                  <c:v>3500000</c:v>
                </c:pt>
                <c:pt idx="2366">
                  <c:v>6000000</c:v>
                </c:pt>
                <c:pt idx="2367">
                  <c:v>35000000</c:v>
                </c:pt>
                <c:pt idx="2368">
                  <c:v>35000000</c:v>
                </c:pt>
                <c:pt idx="2369">
                  <c:v>3500000</c:v>
                </c:pt>
                <c:pt idx="2370">
                  <c:v>4000000</c:v>
                </c:pt>
                <c:pt idx="2371">
                  <c:v>25000000</c:v>
                </c:pt>
                <c:pt idx="2372">
                  <c:v>4000000</c:v>
                </c:pt>
                <c:pt idx="2373">
                  <c:v>3500000</c:v>
                </c:pt>
                <c:pt idx="2374">
                  <c:v>12500000</c:v>
                </c:pt>
                <c:pt idx="2375">
                  <c:v>30000000</c:v>
                </c:pt>
                <c:pt idx="2376">
                  <c:v>10000000</c:v>
                </c:pt>
                <c:pt idx="2377">
                  <c:v>5000000</c:v>
                </c:pt>
                <c:pt idx="2378">
                  <c:v>130000000</c:v>
                </c:pt>
                <c:pt idx="2379">
                  <c:v>60000000</c:v>
                </c:pt>
                <c:pt idx="2380">
                  <c:v>8550000</c:v>
                </c:pt>
                <c:pt idx="2381">
                  <c:v>4000000</c:v>
                </c:pt>
                <c:pt idx="2382">
                  <c:v>14000000</c:v>
                </c:pt>
                <c:pt idx="2383">
                  <c:v>4000000</c:v>
                </c:pt>
                <c:pt idx="2384">
                  <c:v>4000000</c:v>
                </c:pt>
                <c:pt idx="2385">
                  <c:v>4500000</c:v>
                </c:pt>
                <c:pt idx="2386">
                  <c:v>110000000</c:v>
                </c:pt>
                <c:pt idx="2387">
                  <c:v>8000000</c:v>
                </c:pt>
                <c:pt idx="2388">
                  <c:v>3800000</c:v>
                </c:pt>
                <c:pt idx="2389">
                  <c:v>39000000</c:v>
                </c:pt>
                <c:pt idx="2390">
                  <c:v>4825000</c:v>
                </c:pt>
                <c:pt idx="2391">
                  <c:v>40000000</c:v>
                </c:pt>
                <c:pt idx="2392">
                  <c:v>28000000</c:v>
                </c:pt>
                <c:pt idx="2393">
                  <c:v>70000000</c:v>
                </c:pt>
                <c:pt idx="2394">
                  <c:v>20000000</c:v>
                </c:pt>
                <c:pt idx="2395">
                  <c:v>4000000</c:v>
                </c:pt>
                <c:pt idx="2396">
                  <c:v>4500000</c:v>
                </c:pt>
                <c:pt idx="2397">
                  <c:v>3800000</c:v>
                </c:pt>
                <c:pt idx="2398">
                  <c:v>3800000</c:v>
                </c:pt>
                <c:pt idx="2399">
                  <c:v>4500000</c:v>
                </c:pt>
                <c:pt idx="2400">
                  <c:v>6000000</c:v>
                </c:pt>
                <c:pt idx="2401">
                  <c:v>10000000</c:v>
                </c:pt>
                <c:pt idx="2402">
                  <c:v>10000000</c:v>
                </c:pt>
                <c:pt idx="2403">
                  <c:v>4000000</c:v>
                </c:pt>
                <c:pt idx="2404">
                  <c:v>4000000</c:v>
                </c:pt>
                <c:pt idx="2405">
                  <c:v>15000000</c:v>
                </c:pt>
                <c:pt idx="2406">
                  <c:v>4000000</c:v>
                </c:pt>
                <c:pt idx="2407">
                  <c:v>12000000</c:v>
                </c:pt>
                <c:pt idx="2408">
                  <c:v>6000000</c:v>
                </c:pt>
                <c:pt idx="2409">
                  <c:v>4000000</c:v>
                </c:pt>
                <c:pt idx="2410">
                  <c:v>5000000</c:v>
                </c:pt>
                <c:pt idx="2411">
                  <c:v>5000000</c:v>
                </c:pt>
                <c:pt idx="2412">
                  <c:v>6000000</c:v>
                </c:pt>
                <c:pt idx="2413">
                  <c:v>5000000</c:v>
                </c:pt>
                <c:pt idx="2414">
                  <c:v>10000000</c:v>
                </c:pt>
                <c:pt idx="2415">
                  <c:v>37000000</c:v>
                </c:pt>
                <c:pt idx="2416">
                  <c:v>6000000</c:v>
                </c:pt>
                <c:pt idx="2417">
                  <c:v>4000000</c:v>
                </c:pt>
                <c:pt idx="2418">
                  <c:v>4000000</c:v>
                </c:pt>
                <c:pt idx="2419">
                  <c:v>4000000</c:v>
                </c:pt>
                <c:pt idx="2420">
                  <c:v>60000000</c:v>
                </c:pt>
                <c:pt idx="2421">
                  <c:v>4800000</c:v>
                </c:pt>
                <c:pt idx="2422">
                  <c:v>16000000</c:v>
                </c:pt>
                <c:pt idx="2423">
                  <c:v>8500000</c:v>
                </c:pt>
                <c:pt idx="2424">
                  <c:v>23000000</c:v>
                </c:pt>
                <c:pt idx="2425">
                  <c:v>33000000</c:v>
                </c:pt>
                <c:pt idx="2426">
                  <c:v>12000000</c:v>
                </c:pt>
                <c:pt idx="2427">
                  <c:v>4600000</c:v>
                </c:pt>
                <c:pt idx="2428">
                  <c:v>90000000</c:v>
                </c:pt>
                <c:pt idx="2429">
                  <c:v>9000000</c:v>
                </c:pt>
                <c:pt idx="2430">
                  <c:v>4600000</c:v>
                </c:pt>
                <c:pt idx="2431">
                  <c:v>7217600</c:v>
                </c:pt>
                <c:pt idx="2432">
                  <c:v>20000000</c:v>
                </c:pt>
                <c:pt idx="2433">
                  <c:v>5500000</c:v>
                </c:pt>
                <c:pt idx="2434">
                  <c:v>6500000</c:v>
                </c:pt>
                <c:pt idx="2435">
                  <c:v>15000000</c:v>
                </c:pt>
                <c:pt idx="2436">
                  <c:v>8200000</c:v>
                </c:pt>
                <c:pt idx="2437">
                  <c:v>8000000</c:v>
                </c:pt>
                <c:pt idx="2438">
                  <c:v>20000000</c:v>
                </c:pt>
                <c:pt idx="2439">
                  <c:v>17000000</c:v>
                </c:pt>
                <c:pt idx="2440">
                  <c:v>35000000</c:v>
                </c:pt>
                <c:pt idx="2441">
                  <c:v>9000000</c:v>
                </c:pt>
                <c:pt idx="2442">
                  <c:v>35000000</c:v>
                </c:pt>
                <c:pt idx="2443">
                  <c:v>23000000</c:v>
                </c:pt>
                <c:pt idx="2444">
                  <c:v>42000000</c:v>
                </c:pt>
                <c:pt idx="2445">
                  <c:v>7400000</c:v>
                </c:pt>
                <c:pt idx="2446">
                  <c:v>4500000</c:v>
                </c:pt>
                <c:pt idx="2447">
                  <c:v>6500000</c:v>
                </c:pt>
                <c:pt idx="2448">
                  <c:v>5250000</c:v>
                </c:pt>
                <c:pt idx="2449">
                  <c:v>27000000</c:v>
                </c:pt>
                <c:pt idx="2450">
                  <c:v>27000000</c:v>
                </c:pt>
                <c:pt idx="2451">
                  <c:v>15000000</c:v>
                </c:pt>
                <c:pt idx="2452">
                  <c:v>18000000</c:v>
                </c:pt>
                <c:pt idx="2453">
                  <c:v>10000000</c:v>
                </c:pt>
                <c:pt idx="2454">
                  <c:v>30000000</c:v>
                </c:pt>
                <c:pt idx="2455">
                  <c:v>20000000</c:v>
                </c:pt>
                <c:pt idx="2456">
                  <c:v>15000000</c:v>
                </c:pt>
                <c:pt idx="2457">
                  <c:v>8000000</c:v>
                </c:pt>
                <c:pt idx="2458">
                  <c:v>15000000</c:v>
                </c:pt>
                <c:pt idx="2459">
                  <c:v>20000000</c:v>
                </c:pt>
                <c:pt idx="2460">
                  <c:v>14000000</c:v>
                </c:pt>
                <c:pt idx="2461">
                  <c:v>18000000</c:v>
                </c:pt>
                <c:pt idx="2462">
                  <c:v>7000000</c:v>
                </c:pt>
                <c:pt idx="2463">
                  <c:v>100000000</c:v>
                </c:pt>
                <c:pt idx="2464">
                  <c:v>5000000</c:v>
                </c:pt>
                <c:pt idx="2465">
                  <c:v>35000000</c:v>
                </c:pt>
                <c:pt idx="2466">
                  <c:v>5000000</c:v>
                </c:pt>
                <c:pt idx="2467">
                  <c:v>21000000</c:v>
                </c:pt>
                <c:pt idx="2468">
                  <c:v>5000000</c:v>
                </c:pt>
                <c:pt idx="2469">
                  <c:v>16500000</c:v>
                </c:pt>
                <c:pt idx="2470">
                  <c:v>85000000</c:v>
                </c:pt>
                <c:pt idx="2471">
                  <c:v>79000000</c:v>
                </c:pt>
                <c:pt idx="2472">
                  <c:v>7000000</c:v>
                </c:pt>
                <c:pt idx="2473">
                  <c:v>5000000</c:v>
                </c:pt>
                <c:pt idx="2474">
                  <c:v>5000000</c:v>
                </c:pt>
                <c:pt idx="2475">
                  <c:v>5000000</c:v>
                </c:pt>
                <c:pt idx="2476">
                  <c:v>137000000</c:v>
                </c:pt>
                <c:pt idx="2477">
                  <c:v>5000000</c:v>
                </c:pt>
                <c:pt idx="2478">
                  <c:v>60000000</c:v>
                </c:pt>
                <c:pt idx="2479">
                  <c:v>35000000</c:v>
                </c:pt>
                <c:pt idx="2480">
                  <c:v>30000000</c:v>
                </c:pt>
                <c:pt idx="2481">
                  <c:v>8000000</c:v>
                </c:pt>
                <c:pt idx="2482">
                  <c:v>5000000</c:v>
                </c:pt>
                <c:pt idx="2483">
                  <c:v>7000000</c:v>
                </c:pt>
                <c:pt idx="2484">
                  <c:v>5000000</c:v>
                </c:pt>
                <c:pt idx="2485">
                  <c:v>8000000</c:v>
                </c:pt>
                <c:pt idx="2486">
                  <c:v>70000000</c:v>
                </c:pt>
                <c:pt idx="2487">
                  <c:v>10000000</c:v>
                </c:pt>
                <c:pt idx="2488">
                  <c:v>12000000</c:v>
                </c:pt>
                <c:pt idx="2489">
                  <c:v>55000000</c:v>
                </c:pt>
                <c:pt idx="2490">
                  <c:v>15000000</c:v>
                </c:pt>
                <c:pt idx="2491">
                  <c:v>60000000</c:v>
                </c:pt>
                <c:pt idx="2492">
                  <c:v>49000000</c:v>
                </c:pt>
                <c:pt idx="2493">
                  <c:v>7000000</c:v>
                </c:pt>
                <c:pt idx="2494">
                  <c:v>13000000</c:v>
                </c:pt>
                <c:pt idx="2495">
                  <c:v>6000000</c:v>
                </c:pt>
                <c:pt idx="2496">
                  <c:v>10818775</c:v>
                </c:pt>
                <c:pt idx="2497">
                  <c:v>26000000</c:v>
                </c:pt>
                <c:pt idx="2498">
                  <c:v>6000000</c:v>
                </c:pt>
                <c:pt idx="2499">
                  <c:v>57000000</c:v>
                </c:pt>
                <c:pt idx="2500">
                  <c:v>7000000</c:v>
                </c:pt>
                <c:pt idx="2501">
                  <c:v>12000000</c:v>
                </c:pt>
                <c:pt idx="2502">
                  <c:v>19000000</c:v>
                </c:pt>
                <c:pt idx="2503">
                  <c:v>7000000</c:v>
                </c:pt>
                <c:pt idx="2504">
                  <c:v>50000000</c:v>
                </c:pt>
                <c:pt idx="2505">
                  <c:v>7000000</c:v>
                </c:pt>
                <c:pt idx="2506">
                  <c:v>17000000</c:v>
                </c:pt>
                <c:pt idx="2507">
                  <c:v>65000000</c:v>
                </c:pt>
                <c:pt idx="2508">
                  <c:v>5500000</c:v>
                </c:pt>
                <c:pt idx="2509">
                  <c:v>6500000</c:v>
                </c:pt>
                <c:pt idx="2510">
                  <c:v>5500000</c:v>
                </c:pt>
                <c:pt idx="2511">
                  <c:v>7300000</c:v>
                </c:pt>
                <c:pt idx="2512">
                  <c:v>25530000</c:v>
                </c:pt>
                <c:pt idx="2513">
                  <c:v>27000000</c:v>
                </c:pt>
                <c:pt idx="2514">
                  <c:v>50000000</c:v>
                </c:pt>
                <c:pt idx="2515">
                  <c:v>5600000</c:v>
                </c:pt>
                <c:pt idx="2516">
                  <c:v>6000000</c:v>
                </c:pt>
                <c:pt idx="2517">
                  <c:v>15000000</c:v>
                </c:pt>
                <c:pt idx="2518">
                  <c:v>6000000</c:v>
                </c:pt>
                <c:pt idx="2519">
                  <c:v>7000000</c:v>
                </c:pt>
                <c:pt idx="2520">
                  <c:v>57000000</c:v>
                </c:pt>
                <c:pt idx="2521">
                  <c:v>20000000</c:v>
                </c:pt>
                <c:pt idx="2522">
                  <c:v>10000000</c:v>
                </c:pt>
                <c:pt idx="2523">
                  <c:v>8000000</c:v>
                </c:pt>
                <c:pt idx="2524">
                  <c:v>64000000</c:v>
                </c:pt>
                <c:pt idx="2525">
                  <c:v>10000000</c:v>
                </c:pt>
                <c:pt idx="2526">
                  <c:v>9000000</c:v>
                </c:pt>
                <c:pt idx="2527">
                  <c:v>6500000</c:v>
                </c:pt>
                <c:pt idx="2528">
                  <c:v>15000000</c:v>
                </c:pt>
                <c:pt idx="2529">
                  <c:v>6000000</c:v>
                </c:pt>
                <c:pt idx="2530">
                  <c:v>6000000</c:v>
                </c:pt>
                <c:pt idx="2531">
                  <c:v>15000000</c:v>
                </c:pt>
                <c:pt idx="2532">
                  <c:v>6000000</c:v>
                </c:pt>
                <c:pt idx="2533">
                  <c:v>30000000</c:v>
                </c:pt>
                <c:pt idx="2534">
                  <c:v>7000000</c:v>
                </c:pt>
                <c:pt idx="2535">
                  <c:v>6000000</c:v>
                </c:pt>
                <c:pt idx="2536">
                  <c:v>43000000</c:v>
                </c:pt>
                <c:pt idx="2537">
                  <c:v>6000000</c:v>
                </c:pt>
                <c:pt idx="2538">
                  <c:v>6000000</c:v>
                </c:pt>
                <c:pt idx="2539">
                  <c:v>8000000</c:v>
                </c:pt>
                <c:pt idx="2540">
                  <c:v>35000000</c:v>
                </c:pt>
                <c:pt idx="2541">
                  <c:v>20000000</c:v>
                </c:pt>
                <c:pt idx="2542">
                  <c:v>9000000</c:v>
                </c:pt>
                <c:pt idx="2543">
                  <c:v>12000000</c:v>
                </c:pt>
                <c:pt idx="2544">
                  <c:v>40000000</c:v>
                </c:pt>
                <c:pt idx="2545">
                  <c:v>6200000</c:v>
                </c:pt>
                <c:pt idx="2546">
                  <c:v>7200000</c:v>
                </c:pt>
                <c:pt idx="2547">
                  <c:v>40000000</c:v>
                </c:pt>
                <c:pt idx="2548">
                  <c:v>25000000</c:v>
                </c:pt>
                <c:pt idx="2549">
                  <c:v>20000000</c:v>
                </c:pt>
                <c:pt idx="2550">
                  <c:v>11000000</c:v>
                </c:pt>
                <c:pt idx="2551">
                  <c:v>20000000</c:v>
                </c:pt>
                <c:pt idx="2552">
                  <c:v>8000000</c:v>
                </c:pt>
                <c:pt idx="2553">
                  <c:v>60000000</c:v>
                </c:pt>
                <c:pt idx="2554">
                  <c:v>95000000</c:v>
                </c:pt>
                <c:pt idx="2555">
                  <c:v>15000000</c:v>
                </c:pt>
                <c:pt idx="2556">
                  <c:v>35000000</c:v>
                </c:pt>
                <c:pt idx="2557">
                  <c:v>20000000</c:v>
                </c:pt>
                <c:pt idx="2558">
                  <c:v>8000000</c:v>
                </c:pt>
                <c:pt idx="2559">
                  <c:v>9200000</c:v>
                </c:pt>
                <c:pt idx="2560">
                  <c:v>20000000</c:v>
                </c:pt>
                <c:pt idx="2561">
                  <c:v>13000000</c:v>
                </c:pt>
                <c:pt idx="2562">
                  <c:v>6500000</c:v>
                </c:pt>
                <c:pt idx="2563">
                  <c:v>10000000</c:v>
                </c:pt>
                <c:pt idx="2564">
                  <c:v>6500000</c:v>
                </c:pt>
                <c:pt idx="2565">
                  <c:v>6500000</c:v>
                </c:pt>
                <c:pt idx="2566">
                  <c:v>13500000</c:v>
                </c:pt>
                <c:pt idx="2567">
                  <c:v>12000000</c:v>
                </c:pt>
                <c:pt idx="2568">
                  <c:v>7000000</c:v>
                </c:pt>
                <c:pt idx="2569">
                  <c:v>7000000</c:v>
                </c:pt>
                <c:pt idx="2570">
                  <c:v>40000000</c:v>
                </c:pt>
                <c:pt idx="2571">
                  <c:v>75000000</c:v>
                </c:pt>
                <c:pt idx="2572">
                  <c:v>7000000</c:v>
                </c:pt>
                <c:pt idx="2573">
                  <c:v>20000000</c:v>
                </c:pt>
                <c:pt idx="2574">
                  <c:v>20000000</c:v>
                </c:pt>
                <c:pt idx="2575">
                  <c:v>7000000</c:v>
                </c:pt>
                <c:pt idx="2576">
                  <c:v>15000000</c:v>
                </c:pt>
                <c:pt idx="2577">
                  <c:v>45000000</c:v>
                </c:pt>
                <c:pt idx="2578">
                  <c:v>29000000</c:v>
                </c:pt>
                <c:pt idx="2579">
                  <c:v>68000000</c:v>
                </c:pt>
                <c:pt idx="2580">
                  <c:v>20000000</c:v>
                </c:pt>
                <c:pt idx="2581">
                  <c:v>10000000</c:v>
                </c:pt>
                <c:pt idx="2582">
                  <c:v>6800000</c:v>
                </c:pt>
                <c:pt idx="2583">
                  <c:v>13000000</c:v>
                </c:pt>
                <c:pt idx="2584">
                  <c:v>7000000</c:v>
                </c:pt>
                <c:pt idx="2585">
                  <c:v>8495000</c:v>
                </c:pt>
                <c:pt idx="2586">
                  <c:v>80000000</c:v>
                </c:pt>
                <c:pt idx="2587">
                  <c:v>20000000</c:v>
                </c:pt>
                <c:pt idx="2588">
                  <c:v>6800000</c:v>
                </c:pt>
                <c:pt idx="2589">
                  <c:v>30000000</c:v>
                </c:pt>
                <c:pt idx="2590">
                  <c:v>10000000</c:v>
                </c:pt>
                <c:pt idx="2591">
                  <c:v>7000000</c:v>
                </c:pt>
                <c:pt idx="2592">
                  <c:v>31000000</c:v>
                </c:pt>
                <c:pt idx="2593">
                  <c:v>16000000</c:v>
                </c:pt>
                <c:pt idx="2594">
                  <c:v>23000000</c:v>
                </c:pt>
                <c:pt idx="2595">
                  <c:v>37000000</c:v>
                </c:pt>
                <c:pt idx="2596">
                  <c:v>15000000</c:v>
                </c:pt>
                <c:pt idx="2597">
                  <c:v>8000000</c:v>
                </c:pt>
                <c:pt idx="2598">
                  <c:v>30000000</c:v>
                </c:pt>
                <c:pt idx="2599">
                  <c:v>35000000</c:v>
                </c:pt>
                <c:pt idx="2600">
                  <c:v>10000000</c:v>
                </c:pt>
                <c:pt idx="2601">
                  <c:v>7000000</c:v>
                </c:pt>
                <c:pt idx="2602">
                  <c:v>10000000</c:v>
                </c:pt>
                <c:pt idx="2603">
                  <c:v>66000000</c:v>
                </c:pt>
                <c:pt idx="2604">
                  <c:v>12000000</c:v>
                </c:pt>
                <c:pt idx="2605">
                  <c:v>7000000</c:v>
                </c:pt>
                <c:pt idx="2606">
                  <c:v>92000000</c:v>
                </c:pt>
                <c:pt idx="2607">
                  <c:v>35000000</c:v>
                </c:pt>
                <c:pt idx="2608">
                  <c:v>24000000</c:v>
                </c:pt>
                <c:pt idx="2609">
                  <c:v>12000000</c:v>
                </c:pt>
                <c:pt idx="2610">
                  <c:v>12000000</c:v>
                </c:pt>
                <c:pt idx="2611">
                  <c:v>12000000</c:v>
                </c:pt>
                <c:pt idx="2612">
                  <c:v>9600000</c:v>
                </c:pt>
                <c:pt idx="2613">
                  <c:v>13000000</c:v>
                </c:pt>
                <c:pt idx="2614">
                  <c:v>40000000</c:v>
                </c:pt>
                <c:pt idx="2615">
                  <c:v>40000000</c:v>
                </c:pt>
                <c:pt idx="2616">
                  <c:v>25000000</c:v>
                </c:pt>
                <c:pt idx="2617">
                  <c:v>23000000</c:v>
                </c:pt>
                <c:pt idx="2618">
                  <c:v>23000000</c:v>
                </c:pt>
                <c:pt idx="2619">
                  <c:v>7900000</c:v>
                </c:pt>
                <c:pt idx="2620">
                  <c:v>15000000</c:v>
                </c:pt>
                <c:pt idx="2621">
                  <c:v>11000000</c:v>
                </c:pt>
                <c:pt idx="2622">
                  <c:v>25000000</c:v>
                </c:pt>
                <c:pt idx="2623">
                  <c:v>12000000</c:v>
                </c:pt>
                <c:pt idx="2624">
                  <c:v>7500000</c:v>
                </c:pt>
                <c:pt idx="2625">
                  <c:v>70000000</c:v>
                </c:pt>
                <c:pt idx="2626">
                  <c:v>20000000</c:v>
                </c:pt>
                <c:pt idx="2627">
                  <c:v>110000000</c:v>
                </c:pt>
                <c:pt idx="2628">
                  <c:v>8000000</c:v>
                </c:pt>
                <c:pt idx="2629">
                  <c:v>15000000</c:v>
                </c:pt>
                <c:pt idx="2630">
                  <c:v>8000000</c:v>
                </c:pt>
                <c:pt idx="2631">
                  <c:v>9000000</c:v>
                </c:pt>
                <c:pt idx="2632">
                  <c:v>30000000</c:v>
                </c:pt>
                <c:pt idx="2633">
                  <c:v>30000000</c:v>
                </c:pt>
                <c:pt idx="2634">
                  <c:v>80000000</c:v>
                </c:pt>
                <c:pt idx="2635">
                  <c:v>130000000</c:v>
                </c:pt>
                <c:pt idx="2636">
                  <c:v>18000000</c:v>
                </c:pt>
                <c:pt idx="2637">
                  <c:v>17000000</c:v>
                </c:pt>
                <c:pt idx="2638">
                  <c:v>20000000</c:v>
                </c:pt>
                <c:pt idx="2639">
                  <c:v>8000000</c:v>
                </c:pt>
                <c:pt idx="2640">
                  <c:v>8000000</c:v>
                </c:pt>
                <c:pt idx="2641">
                  <c:v>10000000</c:v>
                </c:pt>
                <c:pt idx="2642">
                  <c:v>70000000</c:v>
                </c:pt>
                <c:pt idx="2643">
                  <c:v>8000000</c:v>
                </c:pt>
                <c:pt idx="2644">
                  <c:v>8000000</c:v>
                </c:pt>
                <c:pt idx="2645">
                  <c:v>24000000</c:v>
                </c:pt>
                <c:pt idx="2646">
                  <c:v>17000000</c:v>
                </c:pt>
                <c:pt idx="2647">
                  <c:v>28000000</c:v>
                </c:pt>
                <c:pt idx="2648">
                  <c:v>15500000</c:v>
                </c:pt>
                <c:pt idx="2649">
                  <c:v>22000000</c:v>
                </c:pt>
                <c:pt idx="2650">
                  <c:v>15000000</c:v>
                </c:pt>
                <c:pt idx="2651">
                  <c:v>53000000</c:v>
                </c:pt>
                <c:pt idx="2652">
                  <c:v>10000000</c:v>
                </c:pt>
                <c:pt idx="2653">
                  <c:v>20000000</c:v>
                </c:pt>
                <c:pt idx="2654">
                  <c:v>8000000</c:v>
                </c:pt>
                <c:pt idx="2655">
                  <c:v>8000000</c:v>
                </c:pt>
                <c:pt idx="2656">
                  <c:v>25000000</c:v>
                </c:pt>
                <c:pt idx="2657">
                  <c:v>8000000</c:v>
                </c:pt>
                <c:pt idx="2658">
                  <c:v>8000000</c:v>
                </c:pt>
                <c:pt idx="2659">
                  <c:v>25000000</c:v>
                </c:pt>
                <c:pt idx="2660">
                  <c:v>10000000</c:v>
                </c:pt>
                <c:pt idx="2661">
                  <c:v>11000000</c:v>
                </c:pt>
                <c:pt idx="2662">
                  <c:v>18500000</c:v>
                </c:pt>
                <c:pt idx="2663">
                  <c:v>8000000</c:v>
                </c:pt>
                <c:pt idx="2664">
                  <c:v>9000000</c:v>
                </c:pt>
                <c:pt idx="2665">
                  <c:v>11000000</c:v>
                </c:pt>
                <c:pt idx="2666">
                  <c:v>12000000</c:v>
                </c:pt>
                <c:pt idx="2667">
                  <c:v>13000000</c:v>
                </c:pt>
                <c:pt idx="2668">
                  <c:v>13500000</c:v>
                </c:pt>
                <c:pt idx="2669">
                  <c:v>9000000</c:v>
                </c:pt>
                <c:pt idx="2670">
                  <c:v>25000000</c:v>
                </c:pt>
                <c:pt idx="2671">
                  <c:v>12000000</c:v>
                </c:pt>
                <c:pt idx="2672">
                  <c:v>10000000</c:v>
                </c:pt>
                <c:pt idx="2673">
                  <c:v>135000000</c:v>
                </c:pt>
                <c:pt idx="2674">
                  <c:v>13000000</c:v>
                </c:pt>
                <c:pt idx="2675">
                  <c:v>95000000</c:v>
                </c:pt>
                <c:pt idx="2676">
                  <c:v>9000000</c:v>
                </c:pt>
                <c:pt idx="2677">
                  <c:v>58000000</c:v>
                </c:pt>
                <c:pt idx="2678">
                  <c:v>13000000</c:v>
                </c:pt>
                <c:pt idx="2679">
                  <c:v>40000000</c:v>
                </c:pt>
                <c:pt idx="2680">
                  <c:v>30000000</c:v>
                </c:pt>
                <c:pt idx="2681">
                  <c:v>11000000</c:v>
                </c:pt>
                <c:pt idx="2682">
                  <c:v>35000000</c:v>
                </c:pt>
                <c:pt idx="2683">
                  <c:v>50000000</c:v>
                </c:pt>
                <c:pt idx="2684">
                  <c:v>11000000</c:v>
                </c:pt>
                <c:pt idx="2685">
                  <c:v>30000000</c:v>
                </c:pt>
                <c:pt idx="2686">
                  <c:v>20000000</c:v>
                </c:pt>
                <c:pt idx="2687">
                  <c:v>11500000</c:v>
                </c:pt>
                <c:pt idx="2688">
                  <c:v>10000000</c:v>
                </c:pt>
                <c:pt idx="2689">
                  <c:v>17000000</c:v>
                </c:pt>
                <c:pt idx="2690">
                  <c:v>8500000</c:v>
                </c:pt>
                <c:pt idx="2691">
                  <c:v>75000000</c:v>
                </c:pt>
                <c:pt idx="2692">
                  <c:v>10000000</c:v>
                </c:pt>
                <c:pt idx="2693">
                  <c:v>8500000</c:v>
                </c:pt>
                <c:pt idx="2694">
                  <c:v>8400000</c:v>
                </c:pt>
                <c:pt idx="2695">
                  <c:v>22000000</c:v>
                </c:pt>
                <c:pt idx="2696">
                  <c:v>35000000</c:v>
                </c:pt>
                <c:pt idx="2697">
                  <c:v>50000000</c:v>
                </c:pt>
                <c:pt idx="2698">
                  <c:v>200000000</c:v>
                </c:pt>
                <c:pt idx="2699">
                  <c:v>109000000</c:v>
                </c:pt>
                <c:pt idx="2700">
                  <c:v>30000000</c:v>
                </c:pt>
                <c:pt idx="2701">
                  <c:v>15000000</c:v>
                </c:pt>
                <c:pt idx="2702">
                  <c:v>39000000</c:v>
                </c:pt>
                <c:pt idx="2703">
                  <c:v>15000000</c:v>
                </c:pt>
                <c:pt idx="2704">
                  <c:v>12800000</c:v>
                </c:pt>
                <c:pt idx="2705">
                  <c:v>9000000</c:v>
                </c:pt>
                <c:pt idx="2706">
                  <c:v>8900000</c:v>
                </c:pt>
                <c:pt idx="2707">
                  <c:v>10000000</c:v>
                </c:pt>
                <c:pt idx="2708">
                  <c:v>10000000</c:v>
                </c:pt>
                <c:pt idx="2709">
                  <c:v>50000000</c:v>
                </c:pt>
                <c:pt idx="2710">
                  <c:v>25000000</c:v>
                </c:pt>
                <c:pt idx="2711">
                  <c:v>20000000</c:v>
                </c:pt>
                <c:pt idx="2712">
                  <c:v>12000000</c:v>
                </c:pt>
                <c:pt idx="2713">
                  <c:v>25000000</c:v>
                </c:pt>
                <c:pt idx="2714">
                  <c:v>9000000</c:v>
                </c:pt>
                <c:pt idx="2715">
                  <c:v>65000000</c:v>
                </c:pt>
                <c:pt idx="2716">
                  <c:v>209000000</c:v>
                </c:pt>
                <c:pt idx="2717">
                  <c:v>45000000</c:v>
                </c:pt>
                <c:pt idx="2718">
                  <c:v>250000000</c:v>
                </c:pt>
                <c:pt idx="2719">
                  <c:v>10000000</c:v>
                </c:pt>
                <c:pt idx="2720">
                  <c:v>19000000</c:v>
                </c:pt>
                <c:pt idx="2721">
                  <c:v>60000000</c:v>
                </c:pt>
                <c:pt idx="2722">
                  <c:v>20000000</c:v>
                </c:pt>
                <c:pt idx="2723">
                  <c:v>25000000</c:v>
                </c:pt>
                <c:pt idx="2724">
                  <c:v>9000000</c:v>
                </c:pt>
                <c:pt idx="2725">
                  <c:v>10000000</c:v>
                </c:pt>
                <c:pt idx="2726">
                  <c:v>9000000</c:v>
                </c:pt>
                <c:pt idx="2727">
                  <c:v>15000000</c:v>
                </c:pt>
                <c:pt idx="2728">
                  <c:v>26000000</c:v>
                </c:pt>
                <c:pt idx="2729">
                  <c:v>40000000</c:v>
                </c:pt>
                <c:pt idx="2730">
                  <c:v>11000000</c:v>
                </c:pt>
                <c:pt idx="2731">
                  <c:v>40000000</c:v>
                </c:pt>
                <c:pt idx="2732">
                  <c:v>30000000</c:v>
                </c:pt>
                <c:pt idx="2733">
                  <c:v>50000000</c:v>
                </c:pt>
                <c:pt idx="2734">
                  <c:v>10000000</c:v>
                </c:pt>
                <c:pt idx="2735">
                  <c:v>10000000</c:v>
                </c:pt>
                <c:pt idx="2736">
                  <c:v>35000000</c:v>
                </c:pt>
                <c:pt idx="2737">
                  <c:v>10000000</c:v>
                </c:pt>
                <c:pt idx="2738">
                  <c:v>35000000</c:v>
                </c:pt>
                <c:pt idx="2739">
                  <c:v>60000000</c:v>
                </c:pt>
                <c:pt idx="2740">
                  <c:v>60000000</c:v>
                </c:pt>
                <c:pt idx="2741">
                  <c:v>22000000</c:v>
                </c:pt>
                <c:pt idx="2742">
                  <c:v>85000000</c:v>
                </c:pt>
                <c:pt idx="2743">
                  <c:v>88000000</c:v>
                </c:pt>
                <c:pt idx="2744">
                  <c:v>18000000</c:v>
                </c:pt>
                <c:pt idx="2745">
                  <c:v>14000000</c:v>
                </c:pt>
                <c:pt idx="2746">
                  <c:v>63000000</c:v>
                </c:pt>
                <c:pt idx="2747">
                  <c:v>15000000</c:v>
                </c:pt>
                <c:pt idx="2748">
                  <c:v>26000000</c:v>
                </c:pt>
                <c:pt idx="2749">
                  <c:v>65000000</c:v>
                </c:pt>
                <c:pt idx="2750">
                  <c:v>45000000</c:v>
                </c:pt>
                <c:pt idx="2751">
                  <c:v>10000000</c:v>
                </c:pt>
                <c:pt idx="2752">
                  <c:v>10000000</c:v>
                </c:pt>
                <c:pt idx="2753">
                  <c:v>20000000</c:v>
                </c:pt>
                <c:pt idx="2754">
                  <c:v>9500000</c:v>
                </c:pt>
                <c:pt idx="2755">
                  <c:v>20000000</c:v>
                </c:pt>
                <c:pt idx="2756">
                  <c:v>60000000</c:v>
                </c:pt>
                <c:pt idx="2757">
                  <c:v>20000000</c:v>
                </c:pt>
                <c:pt idx="2758">
                  <c:v>10000000</c:v>
                </c:pt>
                <c:pt idx="2759">
                  <c:v>18000000</c:v>
                </c:pt>
                <c:pt idx="2760">
                  <c:v>10000000</c:v>
                </c:pt>
                <c:pt idx="2761">
                  <c:v>9600000</c:v>
                </c:pt>
                <c:pt idx="2762">
                  <c:v>22000000</c:v>
                </c:pt>
                <c:pt idx="2763">
                  <c:v>10000000</c:v>
                </c:pt>
                <c:pt idx="2764">
                  <c:v>10000000</c:v>
                </c:pt>
                <c:pt idx="2765">
                  <c:v>52000000</c:v>
                </c:pt>
                <c:pt idx="2766">
                  <c:v>10000000</c:v>
                </c:pt>
                <c:pt idx="2767">
                  <c:v>12000000</c:v>
                </c:pt>
                <c:pt idx="2768">
                  <c:v>10000000</c:v>
                </c:pt>
                <c:pt idx="2769">
                  <c:v>15000000</c:v>
                </c:pt>
                <c:pt idx="2770">
                  <c:v>14000000</c:v>
                </c:pt>
                <c:pt idx="2771">
                  <c:v>58000000</c:v>
                </c:pt>
                <c:pt idx="2772">
                  <c:v>35000000</c:v>
                </c:pt>
                <c:pt idx="2773">
                  <c:v>22000000</c:v>
                </c:pt>
                <c:pt idx="2774">
                  <c:v>10000000</c:v>
                </c:pt>
                <c:pt idx="2775">
                  <c:v>12000000</c:v>
                </c:pt>
                <c:pt idx="2776">
                  <c:v>15000000</c:v>
                </c:pt>
                <c:pt idx="2777">
                  <c:v>40000000</c:v>
                </c:pt>
                <c:pt idx="2778">
                  <c:v>60000000</c:v>
                </c:pt>
                <c:pt idx="2779">
                  <c:v>36000000</c:v>
                </c:pt>
                <c:pt idx="2780">
                  <c:v>13000000</c:v>
                </c:pt>
                <c:pt idx="2781">
                  <c:v>10000000</c:v>
                </c:pt>
                <c:pt idx="2782">
                  <c:v>10000000</c:v>
                </c:pt>
                <c:pt idx="2783">
                  <c:v>35000000</c:v>
                </c:pt>
                <c:pt idx="2784">
                  <c:v>25000000</c:v>
                </c:pt>
                <c:pt idx="2785">
                  <c:v>12000000</c:v>
                </c:pt>
                <c:pt idx="2786">
                  <c:v>60000000</c:v>
                </c:pt>
                <c:pt idx="2787">
                  <c:v>15000000</c:v>
                </c:pt>
                <c:pt idx="2788">
                  <c:v>10000000</c:v>
                </c:pt>
                <c:pt idx="2789">
                  <c:v>23000000</c:v>
                </c:pt>
                <c:pt idx="2790">
                  <c:v>10000000</c:v>
                </c:pt>
                <c:pt idx="2791">
                  <c:v>26000000</c:v>
                </c:pt>
                <c:pt idx="2792">
                  <c:v>10000000</c:v>
                </c:pt>
                <c:pt idx="2793">
                  <c:v>10000000</c:v>
                </c:pt>
                <c:pt idx="2794">
                  <c:v>18000000</c:v>
                </c:pt>
                <c:pt idx="2795">
                  <c:v>25000000</c:v>
                </c:pt>
                <c:pt idx="2796">
                  <c:v>15000000</c:v>
                </c:pt>
                <c:pt idx="2797">
                  <c:v>16000000</c:v>
                </c:pt>
                <c:pt idx="2798">
                  <c:v>48000000</c:v>
                </c:pt>
                <c:pt idx="2799">
                  <c:v>56000000</c:v>
                </c:pt>
                <c:pt idx="2800">
                  <c:v>17000000</c:v>
                </c:pt>
                <c:pt idx="2801">
                  <c:v>28000000</c:v>
                </c:pt>
                <c:pt idx="2802">
                  <c:v>18000000</c:v>
                </c:pt>
                <c:pt idx="2803">
                  <c:v>40000000</c:v>
                </c:pt>
                <c:pt idx="2804">
                  <c:v>23000000</c:v>
                </c:pt>
                <c:pt idx="2805">
                  <c:v>12000000</c:v>
                </c:pt>
                <c:pt idx="2806">
                  <c:v>50000000</c:v>
                </c:pt>
                <c:pt idx="2807">
                  <c:v>80000000</c:v>
                </c:pt>
                <c:pt idx="2808">
                  <c:v>65000000</c:v>
                </c:pt>
                <c:pt idx="2809">
                  <c:v>18000000</c:v>
                </c:pt>
                <c:pt idx="2810">
                  <c:v>17000000</c:v>
                </c:pt>
                <c:pt idx="2811">
                  <c:v>140000000</c:v>
                </c:pt>
                <c:pt idx="2812">
                  <c:v>15000000</c:v>
                </c:pt>
                <c:pt idx="2813">
                  <c:v>20000000</c:v>
                </c:pt>
                <c:pt idx="2814">
                  <c:v>12000000</c:v>
                </c:pt>
                <c:pt idx="2815">
                  <c:v>25000000</c:v>
                </c:pt>
                <c:pt idx="2816">
                  <c:v>25000000</c:v>
                </c:pt>
                <c:pt idx="2817">
                  <c:v>25000000</c:v>
                </c:pt>
                <c:pt idx="2818">
                  <c:v>22000000</c:v>
                </c:pt>
                <c:pt idx="2819">
                  <c:v>20000000</c:v>
                </c:pt>
                <c:pt idx="2820">
                  <c:v>17500000</c:v>
                </c:pt>
                <c:pt idx="2821">
                  <c:v>12000000</c:v>
                </c:pt>
                <c:pt idx="2822">
                  <c:v>25000000</c:v>
                </c:pt>
                <c:pt idx="2823">
                  <c:v>15000000</c:v>
                </c:pt>
                <c:pt idx="2824">
                  <c:v>19000000</c:v>
                </c:pt>
                <c:pt idx="2825">
                  <c:v>40000000</c:v>
                </c:pt>
                <c:pt idx="2826">
                  <c:v>34000000</c:v>
                </c:pt>
                <c:pt idx="2827">
                  <c:v>15000000</c:v>
                </c:pt>
                <c:pt idx="2828">
                  <c:v>11000000</c:v>
                </c:pt>
                <c:pt idx="2829">
                  <c:v>48000000</c:v>
                </c:pt>
                <c:pt idx="2830">
                  <c:v>25000000</c:v>
                </c:pt>
                <c:pt idx="2831">
                  <c:v>22000000</c:v>
                </c:pt>
                <c:pt idx="2832">
                  <c:v>28000000</c:v>
                </c:pt>
                <c:pt idx="2833">
                  <c:v>30000000</c:v>
                </c:pt>
                <c:pt idx="2834">
                  <c:v>100000000</c:v>
                </c:pt>
                <c:pt idx="2835">
                  <c:v>35000000</c:v>
                </c:pt>
                <c:pt idx="2836">
                  <c:v>150000000</c:v>
                </c:pt>
                <c:pt idx="2837">
                  <c:v>15000000</c:v>
                </c:pt>
                <c:pt idx="2838">
                  <c:v>12000000</c:v>
                </c:pt>
                <c:pt idx="2839">
                  <c:v>15000000</c:v>
                </c:pt>
                <c:pt idx="2840">
                  <c:v>23000000</c:v>
                </c:pt>
                <c:pt idx="2841">
                  <c:v>23000000</c:v>
                </c:pt>
                <c:pt idx="2842">
                  <c:v>50000000</c:v>
                </c:pt>
                <c:pt idx="2843">
                  <c:v>25000000</c:v>
                </c:pt>
                <c:pt idx="2844">
                  <c:v>40000000</c:v>
                </c:pt>
                <c:pt idx="2845">
                  <c:v>20000000</c:v>
                </c:pt>
                <c:pt idx="2846">
                  <c:v>13000000</c:v>
                </c:pt>
                <c:pt idx="2847">
                  <c:v>80000000</c:v>
                </c:pt>
                <c:pt idx="2848">
                  <c:v>14000000</c:v>
                </c:pt>
                <c:pt idx="2849">
                  <c:v>25000000</c:v>
                </c:pt>
                <c:pt idx="2850">
                  <c:v>40000000</c:v>
                </c:pt>
                <c:pt idx="2851">
                  <c:v>17000000</c:v>
                </c:pt>
                <c:pt idx="2852">
                  <c:v>13000000</c:v>
                </c:pt>
                <c:pt idx="2853">
                  <c:v>15000000</c:v>
                </c:pt>
                <c:pt idx="2854">
                  <c:v>24000000</c:v>
                </c:pt>
                <c:pt idx="2855">
                  <c:v>27000000</c:v>
                </c:pt>
                <c:pt idx="2856">
                  <c:v>25000000</c:v>
                </c:pt>
                <c:pt idx="2857">
                  <c:v>25000000</c:v>
                </c:pt>
                <c:pt idx="2858">
                  <c:v>30000000</c:v>
                </c:pt>
                <c:pt idx="2859">
                  <c:v>38000000</c:v>
                </c:pt>
                <c:pt idx="2860">
                  <c:v>20000000</c:v>
                </c:pt>
                <c:pt idx="2861">
                  <c:v>11350000</c:v>
                </c:pt>
                <c:pt idx="2862">
                  <c:v>12000000</c:v>
                </c:pt>
                <c:pt idx="2863">
                  <c:v>16000000</c:v>
                </c:pt>
                <c:pt idx="2864">
                  <c:v>28000000</c:v>
                </c:pt>
                <c:pt idx="2865">
                  <c:v>12500000</c:v>
                </c:pt>
                <c:pt idx="2866">
                  <c:v>25000000</c:v>
                </c:pt>
                <c:pt idx="2867">
                  <c:v>19400000</c:v>
                </c:pt>
                <c:pt idx="2868">
                  <c:v>11400000</c:v>
                </c:pt>
                <c:pt idx="2869">
                  <c:v>50000000</c:v>
                </c:pt>
                <c:pt idx="2870">
                  <c:v>12500000</c:v>
                </c:pt>
                <c:pt idx="2871">
                  <c:v>20000000</c:v>
                </c:pt>
                <c:pt idx="2872">
                  <c:v>12000000</c:v>
                </c:pt>
                <c:pt idx="2873">
                  <c:v>40000000</c:v>
                </c:pt>
                <c:pt idx="2874">
                  <c:v>120000000</c:v>
                </c:pt>
                <c:pt idx="2875">
                  <c:v>23000000</c:v>
                </c:pt>
                <c:pt idx="2876">
                  <c:v>30000000</c:v>
                </c:pt>
                <c:pt idx="2877">
                  <c:v>20000000</c:v>
                </c:pt>
                <c:pt idx="2878">
                  <c:v>14000000</c:v>
                </c:pt>
                <c:pt idx="2879">
                  <c:v>26000000</c:v>
                </c:pt>
                <c:pt idx="2880">
                  <c:v>78000000</c:v>
                </c:pt>
                <c:pt idx="2881">
                  <c:v>24000000</c:v>
                </c:pt>
                <c:pt idx="2882">
                  <c:v>16000000</c:v>
                </c:pt>
                <c:pt idx="2883">
                  <c:v>12000000</c:v>
                </c:pt>
                <c:pt idx="2884">
                  <c:v>12800000</c:v>
                </c:pt>
                <c:pt idx="2885">
                  <c:v>30000000</c:v>
                </c:pt>
                <c:pt idx="2886">
                  <c:v>12000000</c:v>
                </c:pt>
                <c:pt idx="2887">
                  <c:v>30000000</c:v>
                </c:pt>
                <c:pt idx="2888">
                  <c:v>55000000</c:v>
                </c:pt>
                <c:pt idx="2889">
                  <c:v>12000000</c:v>
                </c:pt>
                <c:pt idx="2890">
                  <c:v>135000000</c:v>
                </c:pt>
                <c:pt idx="2891">
                  <c:v>12000000</c:v>
                </c:pt>
                <c:pt idx="2892">
                  <c:v>13000000</c:v>
                </c:pt>
                <c:pt idx="2893">
                  <c:v>125000000</c:v>
                </c:pt>
                <c:pt idx="2894">
                  <c:v>19000000</c:v>
                </c:pt>
                <c:pt idx="2895">
                  <c:v>13000000</c:v>
                </c:pt>
                <c:pt idx="2896">
                  <c:v>12000000</c:v>
                </c:pt>
                <c:pt idx="2897">
                  <c:v>12000000</c:v>
                </c:pt>
                <c:pt idx="2898">
                  <c:v>20000000</c:v>
                </c:pt>
                <c:pt idx="2899">
                  <c:v>20000000</c:v>
                </c:pt>
                <c:pt idx="2900">
                  <c:v>12000000</c:v>
                </c:pt>
                <c:pt idx="2901">
                  <c:v>20000000</c:v>
                </c:pt>
                <c:pt idx="2902">
                  <c:v>25000000</c:v>
                </c:pt>
                <c:pt idx="2903">
                  <c:v>13000000</c:v>
                </c:pt>
                <c:pt idx="2904">
                  <c:v>20000000</c:v>
                </c:pt>
                <c:pt idx="2905">
                  <c:v>18000000</c:v>
                </c:pt>
                <c:pt idx="2906">
                  <c:v>18500000</c:v>
                </c:pt>
                <c:pt idx="2907">
                  <c:v>30000000</c:v>
                </c:pt>
                <c:pt idx="2908">
                  <c:v>17000000</c:v>
                </c:pt>
                <c:pt idx="2909">
                  <c:v>29000000</c:v>
                </c:pt>
                <c:pt idx="2910">
                  <c:v>35000000</c:v>
                </c:pt>
                <c:pt idx="2911">
                  <c:v>18000000</c:v>
                </c:pt>
                <c:pt idx="2912">
                  <c:v>35000000</c:v>
                </c:pt>
                <c:pt idx="2913">
                  <c:v>21000000</c:v>
                </c:pt>
                <c:pt idx="2914">
                  <c:v>26000000</c:v>
                </c:pt>
                <c:pt idx="2915">
                  <c:v>14000000</c:v>
                </c:pt>
                <c:pt idx="2916">
                  <c:v>30000000</c:v>
                </c:pt>
                <c:pt idx="2917">
                  <c:v>18000000</c:v>
                </c:pt>
                <c:pt idx="2918">
                  <c:v>22000000</c:v>
                </c:pt>
                <c:pt idx="2919">
                  <c:v>40000000</c:v>
                </c:pt>
                <c:pt idx="2920">
                  <c:v>23000000</c:v>
                </c:pt>
                <c:pt idx="2921">
                  <c:v>55000000</c:v>
                </c:pt>
                <c:pt idx="2922">
                  <c:v>20000000</c:v>
                </c:pt>
                <c:pt idx="2923">
                  <c:v>22000000</c:v>
                </c:pt>
                <c:pt idx="2924">
                  <c:v>50000000</c:v>
                </c:pt>
                <c:pt idx="2925">
                  <c:v>15000000</c:v>
                </c:pt>
                <c:pt idx="2926">
                  <c:v>40000000</c:v>
                </c:pt>
                <c:pt idx="2927">
                  <c:v>65000000</c:v>
                </c:pt>
                <c:pt idx="2928">
                  <c:v>20000000</c:v>
                </c:pt>
                <c:pt idx="2929">
                  <c:v>27000000</c:v>
                </c:pt>
                <c:pt idx="2930">
                  <c:v>13000000</c:v>
                </c:pt>
                <c:pt idx="2931">
                  <c:v>13000000</c:v>
                </c:pt>
                <c:pt idx="2932">
                  <c:v>20000000</c:v>
                </c:pt>
                <c:pt idx="2933">
                  <c:v>30000000</c:v>
                </c:pt>
                <c:pt idx="2934">
                  <c:v>13000000</c:v>
                </c:pt>
                <c:pt idx="2935">
                  <c:v>15000000</c:v>
                </c:pt>
                <c:pt idx="2936">
                  <c:v>23500000</c:v>
                </c:pt>
                <c:pt idx="2937">
                  <c:v>44000000</c:v>
                </c:pt>
                <c:pt idx="2938">
                  <c:v>30000000</c:v>
                </c:pt>
                <c:pt idx="2939">
                  <c:v>45000000</c:v>
                </c:pt>
                <c:pt idx="2940">
                  <c:v>17000000</c:v>
                </c:pt>
                <c:pt idx="2941">
                  <c:v>40000000</c:v>
                </c:pt>
                <c:pt idx="2942">
                  <c:v>13000000</c:v>
                </c:pt>
                <c:pt idx="2943">
                  <c:v>14000000</c:v>
                </c:pt>
                <c:pt idx="2944">
                  <c:v>15000000</c:v>
                </c:pt>
                <c:pt idx="2945">
                  <c:v>15000000</c:v>
                </c:pt>
                <c:pt idx="2946">
                  <c:v>30000000</c:v>
                </c:pt>
                <c:pt idx="2947">
                  <c:v>16000000</c:v>
                </c:pt>
                <c:pt idx="2948">
                  <c:v>14000000</c:v>
                </c:pt>
                <c:pt idx="2949">
                  <c:v>35000000</c:v>
                </c:pt>
                <c:pt idx="2950">
                  <c:v>13400000</c:v>
                </c:pt>
                <c:pt idx="2951">
                  <c:v>127000000</c:v>
                </c:pt>
                <c:pt idx="2952">
                  <c:v>13500000</c:v>
                </c:pt>
                <c:pt idx="2953">
                  <c:v>19430000</c:v>
                </c:pt>
                <c:pt idx="2954">
                  <c:v>58000000</c:v>
                </c:pt>
                <c:pt idx="2955">
                  <c:v>32000000</c:v>
                </c:pt>
                <c:pt idx="2956">
                  <c:v>40000000</c:v>
                </c:pt>
                <c:pt idx="2957">
                  <c:v>55000000</c:v>
                </c:pt>
                <c:pt idx="2958">
                  <c:v>13500000</c:v>
                </c:pt>
                <c:pt idx="2959">
                  <c:v>69000000</c:v>
                </c:pt>
                <c:pt idx="2960">
                  <c:v>20000000</c:v>
                </c:pt>
                <c:pt idx="2961">
                  <c:v>25000000</c:v>
                </c:pt>
                <c:pt idx="2962">
                  <c:v>18000000</c:v>
                </c:pt>
                <c:pt idx="2963">
                  <c:v>24000000</c:v>
                </c:pt>
                <c:pt idx="2964">
                  <c:v>16000000</c:v>
                </c:pt>
                <c:pt idx="2965">
                  <c:v>18000000</c:v>
                </c:pt>
                <c:pt idx="2966">
                  <c:v>18000000</c:v>
                </c:pt>
                <c:pt idx="2967">
                  <c:v>160000000</c:v>
                </c:pt>
                <c:pt idx="2968">
                  <c:v>40000000</c:v>
                </c:pt>
                <c:pt idx="2969">
                  <c:v>15000000</c:v>
                </c:pt>
                <c:pt idx="2970">
                  <c:v>15000000</c:v>
                </c:pt>
                <c:pt idx="2971">
                  <c:v>26000000</c:v>
                </c:pt>
                <c:pt idx="2972">
                  <c:v>18000000</c:v>
                </c:pt>
                <c:pt idx="2973">
                  <c:v>27000000</c:v>
                </c:pt>
                <c:pt idx="2974">
                  <c:v>26000000</c:v>
                </c:pt>
                <c:pt idx="2975">
                  <c:v>35000000</c:v>
                </c:pt>
                <c:pt idx="2976">
                  <c:v>14000000</c:v>
                </c:pt>
                <c:pt idx="2977">
                  <c:v>25000000</c:v>
                </c:pt>
                <c:pt idx="2978">
                  <c:v>175000000</c:v>
                </c:pt>
                <c:pt idx="2979">
                  <c:v>14000000</c:v>
                </c:pt>
                <c:pt idx="2980">
                  <c:v>14000000</c:v>
                </c:pt>
                <c:pt idx="2981">
                  <c:v>14000000</c:v>
                </c:pt>
                <c:pt idx="2982">
                  <c:v>38000000</c:v>
                </c:pt>
                <c:pt idx="2983">
                  <c:v>15000000</c:v>
                </c:pt>
                <c:pt idx="2984">
                  <c:v>25000000</c:v>
                </c:pt>
                <c:pt idx="2985">
                  <c:v>20000000</c:v>
                </c:pt>
                <c:pt idx="2986">
                  <c:v>60000000</c:v>
                </c:pt>
                <c:pt idx="2987">
                  <c:v>16000000</c:v>
                </c:pt>
                <c:pt idx="2988">
                  <c:v>61000000</c:v>
                </c:pt>
                <c:pt idx="2989">
                  <c:v>80000000</c:v>
                </c:pt>
                <c:pt idx="2990">
                  <c:v>70000000</c:v>
                </c:pt>
                <c:pt idx="2991">
                  <c:v>25000000</c:v>
                </c:pt>
                <c:pt idx="2992">
                  <c:v>14200000</c:v>
                </c:pt>
                <c:pt idx="2993">
                  <c:v>31000000</c:v>
                </c:pt>
                <c:pt idx="2994">
                  <c:v>21000000</c:v>
                </c:pt>
                <c:pt idx="2995">
                  <c:v>90000000</c:v>
                </c:pt>
                <c:pt idx="2996">
                  <c:v>32000000</c:v>
                </c:pt>
                <c:pt idx="2997">
                  <c:v>25000000</c:v>
                </c:pt>
                <c:pt idx="2998">
                  <c:v>18000000</c:v>
                </c:pt>
                <c:pt idx="2999">
                  <c:v>20000000</c:v>
                </c:pt>
                <c:pt idx="3000">
                  <c:v>25000000</c:v>
                </c:pt>
                <c:pt idx="3001">
                  <c:v>30000000</c:v>
                </c:pt>
                <c:pt idx="3002">
                  <c:v>18000000</c:v>
                </c:pt>
                <c:pt idx="3003">
                  <c:v>20000000</c:v>
                </c:pt>
                <c:pt idx="3004">
                  <c:v>34000000</c:v>
                </c:pt>
                <c:pt idx="3005">
                  <c:v>16000000</c:v>
                </c:pt>
                <c:pt idx="3006">
                  <c:v>15500000</c:v>
                </c:pt>
                <c:pt idx="3007">
                  <c:v>16000000</c:v>
                </c:pt>
                <c:pt idx="3008">
                  <c:v>105000000</c:v>
                </c:pt>
                <c:pt idx="3009">
                  <c:v>24000000</c:v>
                </c:pt>
                <c:pt idx="3010">
                  <c:v>15000000</c:v>
                </c:pt>
                <c:pt idx="3011">
                  <c:v>16000000</c:v>
                </c:pt>
                <c:pt idx="3012">
                  <c:v>37000000</c:v>
                </c:pt>
                <c:pt idx="3013">
                  <c:v>35000000</c:v>
                </c:pt>
                <c:pt idx="3014">
                  <c:v>15000000</c:v>
                </c:pt>
                <c:pt idx="3015">
                  <c:v>150000000</c:v>
                </c:pt>
                <c:pt idx="3016">
                  <c:v>15000000</c:v>
                </c:pt>
                <c:pt idx="3017">
                  <c:v>40000000</c:v>
                </c:pt>
                <c:pt idx="3018">
                  <c:v>20000000</c:v>
                </c:pt>
                <c:pt idx="3019">
                  <c:v>25000000</c:v>
                </c:pt>
                <c:pt idx="3020">
                  <c:v>17000000</c:v>
                </c:pt>
                <c:pt idx="3021">
                  <c:v>35000000</c:v>
                </c:pt>
                <c:pt idx="3022">
                  <c:v>20000000</c:v>
                </c:pt>
                <c:pt idx="3023">
                  <c:v>18000000</c:v>
                </c:pt>
                <c:pt idx="3024">
                  <c:v>15000000</c:v>
                </c:pt>
                <c:pt idx="3025">
                  <c:v>40000000</c:v>
                </c:pt>
                <c:pt idx="3026">
                  <c:v>50000000</c:v>
                </c:pt>
                <c:pt idx="3027">
                  <c:v>30000000</c:v>
                </c:pt>
                <c:pt idx="3028">
                  <c:v>20000000</c:v>
                </c:pt>
                <c:pt idx="3029">
                  <c:v>40000000</c:v>
                </c:pt>
                <c:pt idx="3030">
                  <c:v>25000000</c:v>
                </c:pt>
                <c:pt idx="3031">
                  <c:v>170000000</c:v>
                </c:pt>
                <c:pt idx="3032">
                  <c:v>15000000</c:v>
                </c:pt>
                <c:pt idx="3033">
                  <c:v>25000000</c:v>
                </c:pt>
                <c:pt idx="3034">
                  <c:v>52000000</c:v>
                </c:pt>
                <c:pt idx="3035">
                  <c:v>15000000</c:v>
                </c:pt>
                <c:pt idx="3036">
                  <c:v>15000000</c:v>
                </c:pt>
                <c:pt idx="3037">
                  <c:v>15000000</c:v>
                </c:pt>
                <c:pt idx="3038">
                  <c:v>20000000</c:v>
                </c:pt>
                <c:pt idx="3039">
                  <c:v>17000000</c:v>
                </c:pt>
                <c:pt idx="3040">
                  <c:v>30000000</c:v>
                </c:pt>
                <c:pt idx="3041">
                  <c:v>52000000</c:v>
                </c:pt>
                <c:pt idx="3042">
                  <c:v>22000000</c:v>
                </c:pt>
                <c:pt idx="3043">
                  <c:v>15500000</c:v>
                </c:pt>
                <c:pt idx="3044">
                  <c:v>15500000</c:v>
                </c:pt>
                <c:pt idx="3045">
                  <c:v>15300000</c:v>
                </c:pt>
                <c:pt idx="3046">
                  <c:v>38000000</c:v>
                </c:pt>
                <c:pt idx="3047">
                  <c:v>69500000</c:v>
                </c:pt>
                <c:pt idx="3048">
                  <c:v>35000000</c:v>
                </c:pt>
                <c:pt idx="3049">
                  <c:v>16000000</c:v>
                </c:pt>
                <c:pt idx="3050">
                  <c:v>17000000</c:v>
                </c:pt>
                <c:pt idx="3051">
                  <c:v>150000000</c:v>
                </c:pt>
                <c:pt idx="3052">
                  <c:v>35000000</c:v>
                </c:pt>
                <c:pt idx="3053">
                  <c:v>55000000</c:v>
                </c:pt>
                <c:pt idx="3054">
                  <c:v>23000000</c:v>
                </c:pt>
                <c:pt idx="3055">
                  <c:v>24000000</c:v>
                </c:pt>
                <c:pt idx="3056">
                  <c:v>52000000</c:v>
                </c:pt>
                <c:pt idx="3057">
                  <c:v>32000000</c:v>
                </c:pt>
                <c:pt idx="3058">
                  <c:v>40000000</c:v>
                </c:pt>
                <c:pt idx="3059">
                  <c:v>16000000</c:v>
                </c:pt>
                <c:pt idx="3060">
                  <c:v>35000000</c:v>
                </c:pt>
                <c:pt idx="3061">
                  <c:v>20000000</c:v>
                </c:pt>
                <c:pt idx="3062">
                  <c:v>30000000</c:v>
                </c:pt>
                <c:pt idx="3063">
                  <c:v>30000000</c:v>
                </c:pt>
                <c:pt idx="3064">
                  <c:v>16000000</c:v>
                </c:pt>
                <c:pt idx="3065">
                  <c:v>20000000</c:v>
                </c:pt>
                <c:pt idx="3066">
                  <c:v>20000000</c:v>
                </c:pt>
                <c:pt idx="3067">
                  <c:v>37000000</c:v>
                </c:pt>
                <c:pt idx="3068">
                  <c:v>37000000</c:v>
                </c:pt>
                <c:pt idx="3069">
                  <c:v>22000000</c:v>
                </c:pt>
                <c:pt idx="3070">
                  <c:v>23000000</c:v>
                </c:pt>
                <c:pt idx="3071">
                  <c:v>83000000</c:v>
                </c:pt>
                <c:pt idx="3072">
                  <c:v>20000000</c:v>
                </c:pt>
                <c:pt idx="3073">
                  <c:v>50000000</c:v>
                </c:pt>
                <c:pt idx="3074">
                  <c:v>25000000</c:v>
                </c:pt>
                <c:pt idx="3075">
                  <c:v>35000000</c:v>
                </c:pt>
                <c:pt idx="3076">
                  <c:v>55000000</c:v>
                </c:pt>
                <c:pt idx="3077">
                  <c:v>20000000</c:v>
                </c:pt>
                <c:pt idx="3078">
                  <c:v>50000000</c:v>
                </c:pt>
                <c:pt idx="3079">
                  <c:v>16800000</c:v>
                </c:pt>
                <c:pt idx="3080">
                  <c:v>21000000</c:v>
                </c:pt>
                <c:pt idx="3081">
                  <c:v>68000000</c:v>
                </c:pt>
                <c:pt idx="3082">
                  <c:v>150000000</c:v>
                </c:pt>
                <c:pt idx="3083">
                  <c:v>150000000</c:v>
                </c:pt>
                <c:pt idx="3084">
                  <c:v>60000000</c:v>
                </c:pt>
                <c:pt idx="3085">
                  <c:v>35000000</c:v>
                </c:pt>
                <c:pt idx="3086">
                  <c:v>35000000</c:v>
                </c:pt>
                <c:pt idx="3087">
                  <c:v>35000000</c:v>
                </c:pt>
                <c:pt idx="3088">
                  <c:v>27000000</c:v>
                </c:pt>
                <c:pt idx="3089">
                  <c:v>17000000</c:v>
                </c:pt>
                <c:pt idx="3090">
                  <c:v>23000000</c:v>
                </c:pt>
                <c:pt idx="3091">
                  <c:v>19000000</c:v>
                </c:pt>
                <c:pt idx="3092">
                  <c:v>60000000</c:v>
                </c:pt>
                <c:pt idx="3093">
                  <c:v>60000000</c:v>
                </c:pt>
                <c:pt idx="3094">
                  <c:v>28000000</c:v>
                </c:pt>
                <c:pt idx="3095">
                  <c:v>30000000</c:v>
                </c:pt>
                <c:pt idx="3096">
                  <c:v>28000000</c:v>
                </c:pt>
                <c:pt idx="3097">
                  <c:v>30000000</c:v>
                </c:pt>
                <c:pt idx="3098">
                  <c:v>30000000</c:v>
                </c:pt>
                <c:pt idx="3099">
                  <c:v>17500000</c:v>
                </c:pt>
                <c:pt idx="3100">
                  <c:v>31500000</c:v>
                </c:pt>
                <c:pt idx="3101">
                  <c:v>50000000</c:v>
                </c:pt>
                <c:pt idx="3102">
                  <c:v>40000000</c:v>
                </c:pt>
                <c:pt idx="3103">
                  <c:v>30000000</c:v>
                </c:pt>
                <c:pt idx="3104">
                  <c:v>18000000</c:v>
                </c:pt>
                <c:pt idx="3105">
                  <c:v>52000000</c:v>
                </c:pt>
                <c:pt idx="3106">
                  <c:v>35000000</c:v>
                </c:pt>
                <c:pt idx="3107">
                  <c:v>55000000</c:v>
                </c:pt>
                <c:pt idx="3108">
                  <c:v>35000000</c:v>
                </c:pt>
                <c:pt idx="3109">
                  <c:v>52000000</c:v>
                </c:pt>
                <c:pt idx="3110">
                  <c:v>49000000</c:v>
                </c:pt>
                <c:pt idx="3111">
                  <c:v>70000000</c:v>
                </c:pt>
                <c:pt idx="3112">
                  <c:v>42000000</c:v>
                </c:pt>
                <c:pt idx="3113">
                  <c:v>20000000</c:v>
                </c:pt>
                <c:pt idx="3114">
                  <c:v>20000000</c:v>
                </c:pt>
                <c:pt idx="3115">
                  <c:v>20000000</c:v>
                </c:pt>
                <c:pt idx="3116">
                  <c:v>19000000</c:v>
                </c:pt>
                <c:pt idx="3117">
                  <c:v>125000000</c:v>
                </c:pt>
                <c:pt idx="3118">
                  <c:v>22000000</c:v>
                </c:pt>
                <c:pt idx="3119">
                  <c:v>20000000</c:v>
                </c:pt>
                <c:pt idx="3120">
                  <c:v>27500000</c:v>
                </c:pt>
                <c:pt idx="3121">
                  <c:v>25000000</c:v>
                </c:pt>
                <c:pt idx="3122">
                  <c:v>18000000</c:v>
                </c:pt>
                <c:pt idx="3123">
                  <c:v>21000000</c:v>
                </c:pt>
                <c:pt idx="3124">
                  <c:v>18000000</c:v>
                </c:pt>
                <c:pt idx="3125">
                  <c:v>20000000</c:v>
                </c:pt>
                <c:pt idx="3126">
                  <c:v>35000000</c:v>
                </c:pt>
                <c:pt idx="3127">
                  <c:v>85000000</c:v>
                </c:pt>
                <c:pt idx="3128">
                  <c:v>30000000</c:v>
                </c:pt>
                <c:pt idx="3129">
                  <c:v>50000000</c:v>
                </c:pt>
                <c:pt idx="3130">
                  <c:v>50000000</c:v>
                </c:pt>
                <c:pt idx="3131">
                  <c:v>48000000</c:v>
                </c:pt>
                <c:pt idx="3132">
                  <c:v>32000000</c:v>
                </c:pt>
                <c:pt idx="3133">
                  <c:v>27000000</c:v>
                </c:pt>
                <c:pt idx="3134">
                  <c:v>20000000</c:v>
                </c:pt>
                <c:pt idx="3135">
                  <c:v>22500000</c:v>
                </c:pt>
                <c:pt idx="3136">
                  <c:v>20000000</c:v>
                </c:pt>
                <c:pt idx="3137">
                  <c:v>30000000</c:v>
                </c:pt>
                <c:pt idx="3138">
                  <c:v>150000000</c:v>
                </c:pt>
                <c:pt idx="3139">
                  <c:v>100000000</c:v>
                </c:pt>
                <c:pt idx="3140">
                  <c:v>26000000</c:v>
                </c:pt>
                <c:pt idx="3141">
                  <c:v>43000000</c:v>
                </c:pt>
                <c:pt idx="3142">
                  <c:v>40000000</c:v>
                </c:pt>
                <c:pt idx="3143">
                  <c:v>43000000</c:v>
                </c:pt>
                <c:pt idx="3144">
                  <c:v>32000000</c:v>
                </c:pt>
                <c:pt idx="3145">
                  <c:v>35000000</c:v>
                </c:pt>
                <c:pt idx="3146">
                  <c:v>22000000</c:v>
                </c:pt>
                <c:pt idx="3147">
                  <c:v>70000000</c:v>
                </c:pt>
                <c:pt idx="3148">
                  <c:v>20000000</c:v>
                </c:pt>
                <c:pt idx="3149">
                  <c:v>20000000</c:v>
                </c:pt>
                <c:pt idx="3150">
                  <c:v>40000000</c:v>
                </c:pt>
                <c:pt idx="3151">
                  <c:v>90000000</c:v>
                </c:pt>
                <c:pt idx="3152">
                  <c:v>41000000</c:v>
                </c:pt>
                <c:pt idx="3153">
                  <c:v>24000000</c:v>
                </c:pt>
                <c:pt idx="3154">
                  <c:v>34000000</c:v>
                </c:pt>
                <c:pt idx="3155">
                  <c:v>19000000</c:v>
                </c:pt>
                <c:pt idx="3156">
                  <c:v>40000000</c:v>
                </c:pt>
                <c:pt idx="3157">
                  <c:v>30000000</c:v>
                </c:pt>
                <c:pt idx="3158">
                  <c:v>22000000</c:v>
                </c:pt>
                <c:pt idx="3159">
                  <c:v>30000000</c:v>
                </c:pt>
                <c:pt idx="3160">
                  <c:v>40000000</c:v>
                </c:pt>
                <c:pt idx="3161">
                  <c:v>28000000</c:v>
                </c:pt>
                <c:pt idx="3162">
                  <c:v>30000000</c:v>
                </c:pt>
                <c:pt idx="3163">
                  <c:v>31000000</c:v>
                </c:pt>
                <c:pt idx="3164">
                  <c:v>24000000</c:v>
                </c:pt>
                <c:pt idx="3165">
                  <c:v>55000000</c:v>
                </c:pt>
                <c:pt idx="3166">
                  <c:v>120000000</c:v>
                </c:pt>
                <c:pt idx="3167">
                  <c:v>25000000</c:v>
                </c:pt>
                <c:pt idx="3168">
                  <c:v>38000000</c:v>
                </c:pt>
                <c:pt idx="3169">
                  <c:v>60000000</c:v>
                </c:pt>
                <c:pt idx="3170">
                  <c:v>25000000</c:v>
                </c:pt>
                <c:pt idx="3171">
                  <c:v>80000000</c:v>
                </c:pt>
                <c:pt idx="3172">
                  <c:v>27000000</c:v>
                </c:pt>
                <c:pt idx="3173">
                  <c:v>20000000</c:v>
                </c:pt>
                <c:pt idx="3174">
                  <c:v>28000000</c:v>
                </c:pt>
                <c:pt idx="3175">
                  <c:v>20000000</c:v>
                </c:pt>
                <c:pt idx="3176">
                  <c:v>20000000</c:v>
                </c:pt>
                <c:pt idx="3177">
                  <c:v>20000000</c:v>
                </c:pt>
                <c:pt idx="3178">
                  <c:v>19900000</c:v>
                </c:pt>
                <c:pt idx="3179">
                  <c:v>50000000</c:v>
                </c:pt>
                <c:pt idx="3180">
                  <c:v>20000000</c:v>
                </c:pt>
                <c:pt idx="3181">
                  <c:v>40000000</c:v>
                </c:pt>
                <c:pt idx="3182">
                  <c:v>20000000</c:v>
                </c:pt>
                <c:pt idx="3183">
                  <c:v>45000000</c:v>
                </c:pt>
                <c:pt idx="3184">
                  <c:v>30000000</c:v>
                </c:pt>
                <c:pt idx="3185">
                  <c:v>25000000</c:v>
                </c:pt>
                <c:pt idx="3186">
                  <c:v>28000000</c:v>
                </c:pt>
                <c:pt idx="3187">
                  <c:v>40000000</c:v>
                </c:pt>
                <c:pt idx="3188">
                  <c:v>60000000</c:v>
                </c:pt>
                <c:pt idx="3189">
                  <c:v>20000000</c:v>
                </c:pt>
                <c:pt idx="3190">
                  <c:v>70000000</c:v>
                </c:pt>
                <c:pt idx="3191">
                  <c:v>25000000</c:v>
                </c:pt>
                <c:pt idx="3192">
                  <c:v>35000000</c:v>
                </c:pt>
                <c:pt idx="3193">
                  <c:v>21000000</c:v>
                </c:pt>
                <c:pt idx="3194">
                  <c:v>85000000</c:v>
                </c:pt>
                <c:pt idx="3195">
                  <c:v>22000000</c:v>
                </c:pt>
                <c:pt idx="3196">
                  <c:v>100000000</c:v>
                </c:pt>
                <c:pt idx="3197">
                  <c:v>23000000</c:v>
                </c:pt>
                <c:pt idx="3198">
                  <c:v>35000000</c:v>
                </c:pt>
                <c:pt idx="3199">
                  <c:v>45000000</c:v>
                </c:pt>
                <c:pt idx="3200">
                  <c:v>21000000</c:v>
                </c:pt>
                <c:pt idx="3201">
                  <c:v>26000000</c:v>
                </c:pt>
                <c:pt idx="3202">
                  <c:v>40000000</c:v>
                </c:pt>
                <c:pt idx="3203">
                  <c:v>45000000</c:v>
                </c:pt>
                <c:pt idx="3204">
                  <c:v>45000000</c:v>
                </c:pt>
                <c:pt idx="3205">
                  <c:v>38000000</c:v>
                </c:pt>
                <c:pt idx="3206">
                  <c:v>55000000</c:v>
                </c:pt>
                <c:pt idx="3207">
                  <c:v>40000000</c:v>
                </c:pt>
                <c:pt idx="3208">
                  <c:v>40000000</c:v>
                </c:pt>
                <c:pt idx="3209">
                  <c:v>55000000</c:v>
                </c:pt>
                <c:pt idx="3210">
                  <c:v>22000000</c:v>
                </c:pt>
                <c:pt idx="3211">
                  <c:v>25000000</c:v>
                </c:pt>
                <c:pt idx="3212">
                  <c:v>22000000</c:v>
                </c:pt>
                <c:pt idx="3213">
                  <c:v>21000000</c:v>
                </c:pt>
                <c:pt idx="3214">
                  <c:v>28000000</c:v>
                </c:pt>
                <c:pt idx="3215">
                  <c:v>65000000</c:v>
                </c:pt>
                <c:pt idx="3216">
                  <c:v>65000000</c:v>
                </c:pt>
                <c:pt idx="3217">
                  <c:v>42000000</c:v>
                </c:pt>
                <c:pt idx="3218">
                  <c:v>50000000</c:v>
                </c:pt>
                <c:pt idx="3219">
                  <c:v>55000000</c:v>
                </c:pt>
                <c:pt idx="3220">
                  <c:v>120000000</c:v>
                </c:pt>
                <c:pt idx="3221">
                  <c:v>100000000</c:v>
                </c:pt>
                <c:pt idx="3222">
                  <c:v>90000000</c:v>
                </c:pt>
                <c:pt idx="3223">
                  <c:v>30000000</c:v>
                </c:pt>
                <c:pt idx="3224">
                  <c:v>65000000</c:v>
                </c:pt>
                <c:pt idx="3225">
                  <c:v>25000000</c:v>
                </c:pt>
                <c:pt idx="3226">
                  <c:v>55000000</c:v>
                </c:pt>
                <c:pt idx="3227">
                  <c:v>40000000</c:v>
                </c:pt>
                <c:pt idx="3228">
                  <c:v>70000000</c:v>
                </c:pt>
                <c:pt idx="3229">
                  <c:v>35000000</c:v>
                </c:pt>
                <c:pt idx="3230">
                  <c:v>35000000</c:v>
                </c:pt>
                <c:pt idx="3231">
                  <c:v>36000000</c:v>
                </c:pt>
                <c:pt idx="3232">
                  <c:v>35000000</c:v>
                </c:pt>
                <c:pt idx="3233">
                  <c:v>85000000</c:v>
                </c:pt>
                <c:pt idx="3234">
                  <c:v>95000000</c:v>
                </c:pt>
                <c:pt idx="3235">
                  <c:v>50000000</c:v>
                </c:pt>
                <c:pt idx="3236">
                  <c:v>22000000</c:v>
                </c:pt>
                <c:pt idx="3237">
                  <c:v>35000000</c:v>
                </c:pt>
                <c:pt idx="3238">
                  <c:v>25000000</c:v>
                </c:pt>
                <c:pt idx="3239">
                  <c:v>115000000</c:v>
                </c:pt>
                <c:pt idx="3240">
                  <c:v>23000000</c:v>
                </c:pt>
                <c:pt idx="3241">
                  <c:v>100000000</c:v>
                </c:pt>
                <c:pt idx="3242">
                  <c:v>26000000</c:v>
                </c:pt>
                <c:pt idx="3243">
                  <c:v>50000000</c:v>
                </c:pt>
                <c:pt idx="3244">
                  <c:v>66000000</c:v>
                </c:pt>
                <c:pt idx="3245">
                  <c:v>28000000</c:v>
                </c:pt>
                <c:pt idx="3246">
                  <c:v>130000000</c:v>
                </c:pt>
                <c:pt idx="3247">
                  <c:v>85000000</c:v>
                </c:pt>
                <c:pt idx="3248">
                  <c:v>150000000</c:v>
                </c:pt>
                <c:pt idx="3249">
                  <c:v>60000000</c:v>
                </c:pt>
                <c:pt idx="3250">
                  <c:v>27000000</c:v>
                </c:pt>
                <c:pt idx="3251">
                  <c:v>44000000</c:v>
                </c:pt>
                <c:pt idx="3252">
                  <c:v>70000000</c:v>
                </c:pt>
                <c:pt idx="3253">
                  <c:v>30000000</c:v>
                </c:pt>
                <c:pt idx="3254">
                  <c:v>70000000</c:v>
                </c:pt>
                <c:pt idx="3255">
                  <c:v>65000000</c:v>
                </c:pt>
                <c:pt idx="3256">
                  <c:v>33000000</c:v>
                </c:pt>
                <c:pt idx="3257">
                  <c:v>29000000</c:v>
                </c:pt>
                <c:pt idx="3258">
                  <c:v>34000000</c:v>
                </c:pt>
                <c:pt idx="3259">
                  <c:v>100000000</c:v>
                </c:pt>
                <c:pt idx="3260">
                  <c:v>28000000</c:v>
                </c:pt>
                <c:pt idx="3261">
                  <c:v>50000000</c:v>
                </c:pt>
                <c:pt idx="3262">
                  <c:v>36000000</c:v>
                </c:pt>
                <c:pt idx="3263">
                  <c:v>178000000</c:v>
                </c:pt>
                <c:pt idx="3264">
                  <c:v>29000000</c:v>
                </c:pt>
                <c:pt idx="3265">
                  <c:v>24000000</c:v>
                </c:pt>
                <c:pt idx="3266">
                  <c:v>75000000</c:v>
                </c:pt>
                <c:pt idx="3267">
                  <c:v>80000000</c:v>
                </c:pt>
                <c:pt idx="3268">
                  <c:v>34000000</c:v>
                </c:pt>
                <c:pt idx="3269">
                  <c:v>34000000</c:v>
                </c:pt>
                <c:pt idx="3270">
                  <c:v>35000000</c:v>
                </c:pt>
                <c:pt idx="3271">
                  <c:v>42000000</c:v>
                </c:pt>
                <c:pt idx="3272">
                  <c:v>150000000</c:v>
                </c:pt>
                <c:pt idx="3273">
                  <c:v>28000000</c:v>
                </c:pt>
                <c:pt idx="3274">
                  <c:v>25000000</c:v>
                </c:pt>
                <c:pt idx="3275">
                  <c:v>50000000</c:v>
                </c:pt>
                <c:pt idx="3276">
                  <c:v>25000000</c:v>
                </c:pt>
                <c:pt idx="3277">
                  <c:v>50000000</c:v>
                </c:pt>
                <c:pt idx="3278">
                  <c:v>35000000</c:v>
                </c:pt>
                <c:pt idx="3279">
                  <c:v>36000000</c:v>
                </c:pt>
                <c:pt idx="3280">
                  <c:v>40000000</c:v>
                </c:pt>
                <c:pt idx="3281">
                  <c:v>60000000</c:v>
                </c:pt>
                <c:pt idx="3282">
                  <c:v>50000000</c:v>
                </c:pt>
                <c:pt idx="3283">
                  <c:v>25000000</c:v>
                </c:pt>
                <c:pt idx="3284">
                  <c:v>125000000</c:v>
                </c:pt>
                <c:pt idx="3285">
                  <c:v>25000000</c:v>
                </c:pt>
                <c:pt idx="3286">
                  <c:v>55000000</c:v>
                </c:pt>
                <c:pt idx="3287">
                  <c:v>24000000</c:v>
                </c:pt>
                <c:pt idx="3288">
                  <c:v>60000000</c:v>
                </c:pt>
                <c:pt idx="3289">
                  <c:v>24000000</c:v>
                </c:pt>
                <c:pt idx="3290">
                  <c:v>45000000</c:v>
                </c:pt>
                <c:pt idx="3291">
                  <c:v>35000000</c:v>
                </c:pt>
                <c:pt idx="3292">
                  <c:v>40000000</c:v>
                </c:pt>
                <c:pt idx="3293">
                  <c:v>35000000</c:v>
                </c:pt>
                <c:pt idx="3294">
                  <c:v>25000000</c:v>
                </c:pt>
                <c:pt idx="3295">
                  <c:v>25000000</c:v>
                </c:pt>
                <c:pt idx="3296">
                  <c:v>25000000</c:v>
                </c:pt>
                <c:pt idx="3297">
                  <c:v>27000000</c:v>
                </c:pt>
                <c:pt idx="3298">
                  <c:v>25000000</c:v>
                </c:pt>
                <c:pt idx="3299">
                  <c:v>80000000</c:v>
                </c:pt>
                <c:pt idx="3300">
                  <c:v>35000000</c:v>
                </c:pt>
                <c:pt idx="3301">
                  <c:v>35000000</c:v>
                </c:pt>
                <c:pt idx="3302">
                  <c:v>110000000</c:v>
                </c:pt>
                <c:pt idx="3303">
                  <c:v>50000000</c:v>
                </c:pt>
                <c:pt idx="3304">
                  <c:v>50000000</c:v>
                </c:pt>
                <c:pt idx="3305">
                  <c:v>45000000</c:v>
                </c:pt>
                <c:pt idx="3306">
                  <c:v>92000000</c:v>
                </c:pt>
                <c:pt idx="3307">
                  <c:v>33000000</c:v>
                </c:pt>
                <c:pt idx="3308">
                  <c:v>45000000</c:v>
                </c:pt>
                <c:pt idx="3309">
                  <c:v>30000000</c:v>
                </c:pt>
                <c:pt idx="3310">
                  <c:v>40000000</c:v>
                </c:pt>
                <c:pt idx="3311">
                  <c:v>35000000</c:v>
                </c:pt>
                <c:pt idx="3312">
                  <c:v>28000000</c:v>
                </c:pt>
                <c:pt idx="3313">
                  <c:v>60000000</c:v>
                </c:pt>
                <c:pt idx="3314">
                  <c:v>35000000</c:v>
                </c:pt>
                <c:pt idx="3315">
                  <c:v>25000000</c:v>
                </c:pt>
                <c:pt idx="3316">
                  <c:v>175000000</c:v>
                </c:pt>
                <c:pt idx="3317">
                  <c:v>35000000</c:v>
                </c:pt>
                <c:pt idx="3318">
                  <c:v>35000000</c:v>
                </c:pt>
                <c:pt idx="3319">
                  <c:v>25000000</c:v>
                </c:pt>
                <c:pt idx="3320">
                  <c:v>50000000</c:v>
                </c:pt>
                <c:pt idx="3321">
                  <c:v>45000000</c:v>
                </c:pt>
                <c:pt idx="3322">
                  <c:v>60000000</c:v>
                </c:pt>
                <c:pt idx="3323">
                  <c:v>25000000</c:v>
                </c:pt>
                <c:pt idx="3324">
                  <c:v>35000000</c:v>
                </c:pt>
                <c:pt idx="3325">
                  <c:v>25000000</c:v>
                </c:pt>
                <c:pt idx="3326">
                  <c:v>100000000</c:v>
                </c:pt>
                <c:pt idx="3327">
                  <c:v>25000000</c:v>
                </c:pt>
                <c:pt idx="3328">
                  <c:v>25000000</c:v>
                </c:pt>
                <c:pt idx="3329">
                  <c:v>40000000</c:v>
                </c:pt>
                <c:pt idx="3330">
                  <c:v>40000000</c:v>
                </c:pt>
                <c:pt idx="3331">
                  <c:v>45000000</c:v>
                </c:pt>
                <c:pt idx="3332">
                  <c:v>90000000</c:v>
                </c:pt>
                <c:pt idx="3333">
                  <c:v>25500000</c:v>
                </c:pt>
                <c:pt idx="3334">
                  <c:v>30000000</c:v>
                </c:pt>
                <c:pt idx="3335">
                  <c:v>40000000</c:v>
                </c:pt>
                <c:pt idx="3336">
                  <c:v>45000000</c:v>
                </c:pt>
                <c:pt idx="3337">
                  <c:v>40000000</c:v>
                </c:pt>
                <c:pt idx="3338">
                  <c:v>30000000</c:v>
                </c:pt>
                <c:pt idx="3339">
                  <c:v>27000000</c:v>
                </c:pt>
                <c:pt idx="3340">
                  <c:v>42000000</c:v>
                </c:pt>
                <c:pt idx="3341">
                  <c:v>50000000</c:v>
                </c:pt>
                <c:pt idx="3342">
                  <c:v>144000000</c:v>
                </c:pt>
                <c:pt idx="3343">
                  <c:v>144000000</c:v>
                </c:pt>
                <c:pt idx="3344">
                  <c:v>63000000</c:v>
                </c:pt>
                <c:pt idx="3345">
                  <c:v>50000000</c:v>
                </c:pt>
                <c:pt idx="3346">
                  <c:v>45000000</c:v>
                </c:pt>
                <c:pt idx="3347">
                  <c:v>65000000</c:v>
                </c:pt>
                <c:pt idx="3348">
                  <c:v>30000000</c:v>
                </c:pt>
                <c:pt idx="3349">
                  <c:v>40000000</c:v>
                </c:pt>
                <c:pt idx="3350">
                  <c:v>42000000</c:v>
                </c:pt>
                <c:pt idx="3351">
                  <c:v>88000000</c:v>
                </c:pt>
                <c:pt idx="3352">
                  <c:v>70000000</c:v>
                </c:pt>
                <c:pt idx="3353">
                  <c:v>40000000</c:v>
                </c:pt>
                <c:pt idx="3354">
                  <c:v>35000000</c:v>
                </c:pt>
                <c:pt idx="3355">
                  <c:v>58000000</c:v>
                </c:pt>
                <c:pt idx="3356">
                  <c:v>30000000</c:v>
                </c:pt>
                <c:pt idx="3357">
                  <c:v>35000000</c:v>
                </c:pt>
                <c:pt idx="3358">
                  <c:v>60000000</c:v>
                </c:pt>
                <c:pt idx="3359">
                  <c:v>60000000</c:v>
                </c:pt>
                <c:pt idx="3360">
                  <c:v>30000000</c:v>
                </c:pt>
                <c:pt idx="3361">
                  <c:v>75000000</c:v>
                </c:pt>
                <c:pt idx="3362">
                  <c:v>28000000</c:v>
                </c:pt>
                <c:pt idx="3363">
                  <c:v>100000000</c:v>
                </c:pt>
                <c:pt idx="3364">
                  <c:v>100000000</c:v>
                </c:pt>
                <c:pt idx="3365">
                  <c:v>34000000</c:v>
                </c:pt>
                <c:pt idx="3366">
                  <c:v>60000000</c:v>
                </c:pt>
                <c:pt idx="3367">
                  <c:v>50000000</c:v>
                </c:pt>
                <c:pt idx="3368">
                  <c:v>35000000</c:v>
                </c:pt>
                <c:pt idx="3369">
                  <c:v>45000000</c:v>
                </c:pt>
                <c:pt idx="3370">
                  <c:v>38000000</c:v>
                </c:pt>
                <c:pt idx="3371">
                  <c:v>70000000</c:v>
                </c:pt>
                <c:pt idx="3372">
                  <c:v>70000000</c:v>
                </c:pt>
                <c:pt idx="3373">
                  <c:v>40000000</c:v>
                </c:pt>
                <c:pt idx="3374">
                  <c:v>60000000</c:v>
                </c:pt>
                <c:pt idx="3375">
                  <c:v>53000000</c:v>
                </c:pt>
                <c:pt idx="3376">
                  <c:v>85000000</c:v>
                </c:pt>
                <c:pt idx="3377">
                  <c:v>75000000</c:v>
                </c:pt>
                <c:pt idx="3378">
                  <c:v>30000000</c:v>
                </c:pt>
                <c:pt idx="3379">
                  <c:v>31000000</c:v>
                </c:pt>
                <c:pt idx="3380">
                  <c:v>65000000</c:v>
                </c:pt>
                <c:pt idx="3381">
                  <c:v>60000000</c:v>
                </c:pt>
                <c:pt idx="3382">
                  <c:v>49900000</c:v>
                </c:pt>
                <c:pt idx="3383">
                  <c:v>35000000</c:v>
                </c:pt>
                <c:pt idx="3384">
                  <c:v>58000000</c:v>
                </c:pt>
                <c:pt idx="3385">
                  <c:v>32000000</c:v>
                </c:pt>
                <c:pt idx="3386">
                  <c:v>60000000</c:v>
                </c:pt>
                <c:pt idx="3387">
                  <c:v>35000000</c:v>
                </c:pt>
                <c:pt idx="3388">
                  <c:v>52000000</c:v>
                </c:pt>
                <c:pt idx="3389">
                  <c:v>42000000</c:v>
                </c:pt>
                <c:pt idx="3390">
                  <c:v>60000000</c:v>
                </c:pt>
                <c:pt idx="3391">
                  <c:v>60000000</c:v>
                </c:pt>
                <c:pt idx="3392">
                  <c:v>140000000</c:v>
                </c:pt>
                <c:pt idx="3393">
                  <c:v>29000000</c:v>
                </c:pt>
                <c:pt idx="3394">
                  <c:v>52000000</c:v>
                </c:pt>
                <c:pt idx="3395">
                  <c:v>36000000</c:v>
                </c:pt>
                <c:pt idx="3396">
                  <c:v>70000000</c:v>
                </c:pt>
                <c:pt idx="3397">
                  <c:v>35000000</c:v>
                </c:pt>
                <c:pt idx="3398">
                  <c:v>32000000</c:v>
                </c:pt>
                <c:pt idx="3399">
                  <c:v>30300000</c:v>
                </c:pt>
                <c:pt idx="3400">
                  <c:v>90000000</c:v>
                </c:pt>
                <c:pt idx="3401">
                  <c:v>60000000</c:v>
                </c:pt>
                <c:pt idx="3402">
                  <c:v>95000000</c:v>
                </c:pt>
                <c:pt idx="3403">
                  <c:v>40000000</c:v>
                </c:pt>
                <c:pt idx="3404">
                  <c:v>50000000</c:v>
                </c:pt>
                <c:pt idx="3405">
                  <c:v>93000000</c:v>
                </c:pt>
                <c:pt idx="3406">
                  <c:v>30000000</c:v>
                </c:pt>
                <c:pt idx="3407">
                  <c:v>45000000</c:v>
                </c:pt>
                <c:pt idx="3408">
                  <c:v>30000000</c:v>
                </c:pt>
                <c:pt idx="3409">
                  <c:v>50000000</c:v>
                </c:pt>
                <c:pt idx="3410">
                  <c:v>75000000</c:v>
                </c:pt>
                <c:pt idx="3411">
                  <c:v>38000000</c:v>
                </c:pt>
                <c:pt idx="3412">
                  <c:v>50000000</c:v>
                </c:pt>
                <c:pt idx="3413">
                  <c:v>75000000</c:v>
                </c:pt>
                <c:pt idx="3414">
                  <c:v>85000000</c:v>
                </c:pt>
                <c:pt idx="3415">
                  <c:v>58000000</c:v>
                </c:pt>
                <c:pt idx="3416">
                  <c:v>62000000</c:v>
                </c:pt>
                <c:pt idx="3417">
                  <c:v>60000000</c:v>
                </c:pt>
                <c:pt idx="3418">
                  <c:v>55000000</c:v>
                </c:pt>
                <c:pt idx="3419">
                  <c:v>57000000</c:v>
                </c:pt>
                <c:pt idx="3420">
                  <c:v>38000000</c:v>
                </c:pt>
                <c:pt idx="3421">
                  <c:v>40000000</c:v>
                </c:pt>
                <c:pt idx="3422">
                  <c:v>35000000</c:v>
                </c:pt>
                <c:pt idx="3423">
                  <c:v>50000000</c:v>
                </c:pt>
                <c:pt idx="3424">
                  <c:v>40000000</c:v>
                </c:pt>
                <c:pt idx="3425">
                  <c:v>35000000</c:v>
                </c:pt>
                <c:pt idx="3426">
                  <c:v>37000000</c:v>
                </c:pt>
                <c:pt idx="3427">
                  <c:v>90000000</c:v>
                </c:pt>
                <c:pt idx="3428">
                  <c:v>35000000</c:v>
                </c:pt>
                <c:pt idx="3429">
                  <c:v>150000000</c:v>
                </c:pt>
                <c:pt idx="3430">
                  <c:v>70000000</c:v>
                </c:pt>
                <c:pt idx="3431">
                  <c:v>32000000</c:v>
                </c:pt>
                <c:pt idx="3432">
                  <c:v>84000000</c:v>
                </c:pt>
                <c:pt idx="3433">
                  <c:v>60000000</c:v>
                </c:pt>
                <c:pt idx="3434">
                  <c:v>31000000</c:v>
                </c:pt>
                <c:pt idx="3435">
                  <c:v>31000000</c:v>
                </c:pt>
                <c:pt idx="3436">
                  <c:v>120000000</c:v>
                </c:pt>
                <c:pt idx="3437">
                  <c:v>57000000</c:v>
                </c:pt>
                <c:pt idx="3438">
                  <c:v>47000000</c:v>
                </c:pt>
                <c:pt idx="3439">
                  <c:v>69000000</c:v>
                </c:pt>
                <c:pt idx="3440">
                  <c:v>50000000</c:v>
                </c:pt>
                <c:pt idx="3441">
                  <c:v>200000000</c:v>
                </c:pt>
                <c:pt idx="3442">
                  <c:v>70000000</c:v>
                </c:pt>
                <c:pt idx="3443">
                  <c:v>65000000</c:v>
                </c:pt>
                <c:pt idx="3444">
                  <c:v>90000000</c:v>
                </c:pt>
                <c:pt idx="3445">
                  <c:v>65000000</c:v>
                </c:pt>
                <c:pt idx="3446">
                  <c:v>60000000</c:v>
                </c:pt>
                <c:pt idx="3447">
                  <c:v>38600000</c:v>
                </c:pt>
                <c:pt idx="3448">
                  <c:v>70000000</c:v>
                </c:pt>
                <c:pt idx="3449">
                  <c:v>58000000</c:v>
                </c:pt>
                <c:pt idx="3450">
                  <c:v>55000000</c:v>
                </c:pt>
                <c:pt idx="3451">
                  <c:v>70000000</c:v>
                </c:pt>
                <c:pt idx="3452">
                  <c:v>70000000</c:v>
                </c:pt>
                <c:pt idx="3453">
                  <c:v>40000000</c:v>
                </c:pt>
                <c:pt idx="3454">
                  <c:v>100000000</c:v>
                </c:pt>
                <c:pt idx="3455">
                  <c:v>100000000</c:v>
                </c:pt>
                <c:pt idx="3456">
                  <c:v>65000000</c:v>
                </c:pt>
                <c:pt idx="3457">
                  <c:v>55000000</c:v>
                </c:pt>
                <c:pt idx="3458">
                  <c:v>68000000</c:v>
                </c:pt>
                <c:pt idx="3459">
                  <c:v>100000000</c:v>
                </c:pt>
                <c:pt idx="3460">
                  <c:v>40000000</c:v>
                </c:pt>
                <c:pt idx="3461">
                  <c:v>35000000</c:v>
                </c:pt>
                <c:pt idx="3462">
                  <c:v>33000000</c:v>
                </c:pt>
                <c:pt idx="3463">
                  <c:v>64000000</c:v>
                </c:pt>
                <c:pt idx="3464">
                  <c:v>45000000</c:v>
                </c:pt>
                <c:pt idx="3465">
                  <c:v>36000000</c:v>
                </c:pt>
                <c:pt idx="3466">
                  <c:v>70000000</c:v>
                </c:pt>
                <c:pt idx="3467">
                  <c:v>39000000</c:v>
                </c:pt>
                <c:pt idx="3468">
                  <c:v>50000000</c:v>
                </c:pt>
                <c:pt idx="3469">
                  <c:v>60000000</c:v>
                </c:pt>
                <c:pt idx="3470">
                  <c:v>145000000</c:v>
                </c:pt>
                <c:pt idx="3471">
                  <c:v>68000000</c:v>
                </c:pt>
                <c:pt idx="3472">
                  <c:v>68000000</c:v>
                </c:pt>
                <c:pt idx="3473">
                  <c:v>60000000</c:v>
                </c:pt>
                <c:pt idx="3474">
                  <c:v>55000000</c:v>
                </c:pt>
                <c:pt idx="3475">
                  <c:v>41000000</c:v>
                </c:pt>
                <c:pt idx="3476">
                  <c:v>45000000</c:v>
                </c:pt>
                <c:pt idx="3477">
                  <c:v>36000000</c:v>
                </c:pt>
                <c:pt idx="3478">
                  <c:v>40000000</c:v>
                </c:pt>
                <c:pt idx="3479">
                  <c:v>200000000</c:v>
                </c:pt>
                <c:pt idx="3480">
                  <c:v>105000000</c:v>
                </c:pt>
                <c:pt idx="3481">
                  <c:v>40000000</c:v>
                </c:pt>
                <c:pt idx="3482">
                  <c:v>40000000</c:v>
                </c:pt>
                <c:pt idx="3483">
                  <c:v>40000000</c:v>
                </c:pt>
                <c:pt idx="3484">
                  <c:v>68000000</c:v>
                </c:pt>
                <c:pt idx="3485">
                  <c:v>35000000</c:v>
                </c:pt>
                <c:pt idx="3486">
                  <c:v>100000000</c:v>
                </c:pt>
                <c:pt idx="3487">
                  <c:v>39200000</c:v>
                </c:pt>
                <c:pt idx="3488">
                  <c:v>35000000</c:v>
                </c:pt>
                <c:pt idx="3489">
                  <c:v>36000000</c:v>
                </c:pt>
                <c:pt idx="3490">
                  <c:v>35000000</c:v>
                </c:pt>
                <c:pt idx="3491">
                  <c:v>40000000</c:v>
                </c:pt>
                <c:pt idx="3492">
                  <c:v>40000000</c:v>
                </c:pt>
                <c:pt idx="3493">
                  <c:v>65000000</c:v>
                </c:pt>
                <c:pt idx="3494">
                  <c:v>55000000</c:v>
                </c:pt>
                <c:pt idx="3495">
                  <c:v>45000000</c:v>
                </c:pt>
                <c:pt idx="3496">
                  <c:v>75000000</c:v>
                </c:pt>
                <c:pt idx="3497">
                  <c:v>150000000</c:v>
                </c:pt>
                <c:pt idx="3498">
                  <c:v>120000000</c:v>
                </c:pt>
                <c:pt idx="3499">
                  <c:v>62000000</c:v>
                </c:pt>
                <c:pt idx="3500">
                  <c:v>55000000</c:v>
                </c:pt>
                <c:pt idx="3501">
                  <c:v>50000000</c:v>
                </c:pt>
                <c:pt idx="3502">
                  <c:v>47000000</c:v>
                </c:pt>
                <c:pt idx="3503">
                  <c:v>75000000</c:v>
                </c:pt>
                <c:pt idx="3504">
                  <c:v>51000000</c:v>
                </c:pt>
                <c:pt idx="3505">
                  <c:v>80000000</c:v>
                </c:pt>
                <c:pt idx="3506">
                  <c:v>45000000</c:v>
                </c:pt>
                <c:pt idx="3507">
                  <c:v>70000000</c:v>
                </c:pt>
                <c:pt idx="3508">
                  <c:v>65000000</c:v>
                </c:pt>
                <c:pt idx="3509">
                  <c:v>45000000</c:v>
                </c:pt>
                <c:pt idx="3510">
                  <c:v>38000000</c:v>
                </c:pt>
                <c:pt idx="3511">
                  <c:v>85000000</c:v>
                </c:pt>
                <c:pt idx="3512">
                  <c:v>60000000</c:v>
                </c:pt>
                <c:pt idx="3513">
                  <c:v>60000000</c:v>
                </c:pt>
                <c:pt idx="3514">
                  <c:v>44000000</c:v>
                </c:pt>
                <c:pt idx="3515">
                  <c:v>63000000</c:v>
                </c:pt>
                <c:pt idx="3516">
                  <c:v>80000000</c:v>
                </c:pt>
                <c:pt idx="3517">
                  <c:v>75000000</c:v>
                </c:pt>
                <c:pt idx="3518">
                  <c:v>55000000</c:v>
                </c:pt>
                <c:pt idx="3519">
                  <c:v>45000000</c:v>
                </c:pt>
                <c:pt idx="3520">
                  <c:v>80000000</c:v>
                </c:pt>
                <c:pt idx="3521">
                  <c:v>55000000</c:v>
                </c:pt>
                <c:pt idx="3522">
                  <c:v>55000000</c:v>
                </c:pt>
                <c:pt idx="3523">
                  <c:v>40000000</c:v>
                </c:pt>
                <c:pt idx="3524">
                  <c:v>68000000</c:v>
                </c:pt>
                <c:pt idx="3525">
                  <c:v>50000000</c:v>
                </c:pt>
                <c:pt idx="3526">
                  <c:v>45000000</c:v>
                </c:pt>
                <c:pt idx="3527">
                  <c:v>40000000</c:v>
                </c:pt>
                <c:pt idx="3528">
                  <c:v>90000000</c:v>
                </c:pt>
                <c:pt idx="3529">
                  <c:v>72000000</c:v>
                </c:pt>
                <c:pt idx="3530">
                  <c:v>50000000</c:v>
                </c:pt>
                <c:pt idx="3531">
                  <c:v>40000000</c:v>
                </c:pt>
                <c:pt idx="3532">
                  <c:v>50000000</c:v>
                </c:pt>
                <c:pt idx="3533">
                  <c:v>70000000</c:v>
                </c:pt>
                <c:pt idx="3534">
                  <c:v>50000000</c:v>
                </c:pt>
                <c:pt idx="3535">
                  <c:v>40000000</c:v>
                </c:pt>
                <c:pt idx="3536">
                  <c:v>57000000</c:v>
                </c:pt>
                <c:pt idx="3537">
                  <c:v>50000000</c:v>
                </c:pt>
                <c:pt idx="3538">
                  <c:v>60000000</c:v>
                </c:pt>
                <c:pt idx="3539">
                  <c:v>45000000</c:v>
                </c:pt>
                <c:pt idx="3540">
                  <c:v>60000000</c:v>
                </c:pt>
                <c:pt idx="3541">
                  <c:v>80000000</c:v>
                </c:pt>
                <c:pt idx="3542">
                  <c:v>117000000</c:v>
                </c:pt>
                <c:pt idx="3543">
                  <c:v>59660000</c:v>
                </c:pt>
                <c:pt idx="3544">
                  <c:v>76000000</c:v>
                </c:pt>
                <c:pt idx="3545">
                  <c:v>47000000</c:v>
                </c:pt>
                <c:pt idx="3546">
                  <c:v>60000000</c:v>
                </c:pt>
                <c:pt idx="3547">
                  <c:v>100000000</c:v>
                </c:pt>
                <c:pt idx="3548">
                  <c:v>100000000</c:v>
                </c:pt>
                <c:pt idx="3549">
                  <c:v>100000000</c:v>
                </c:pt>
                <c:pt idx="3550">
                  <c:v>47000000</c:v>
                </c:pt>
                <c:pt idx="3551">
                  <c:v>85000000</c:v>
                </c:pt>
                <c:pt idx="3552">
                  <c:v>80000000</c:v>
                </c:pt>
                <c:pt idx="3553">
                  <c:v>57000000</c:v>
                </c:pt>
                <c:pt idx="3554">
                  <c:v>145000000</c:v>
                </c:pt>
                <c:pt idx="3555">
                  <c:v>175000000</c:v>
                </c:pt>
                <c:pt idx="3556">
                  <c:v>100000000</c:v>
                </c:pt>
                <c:pt idx="3557">
                  <c:v>60000000</c:v>
                </c:pt>
                <c:pt idx="3558">
                  <c:v>44000000</c:v>
                </c:pt>
                <c:pt idx="3559">
                  <c:v>90000000</c:v>
                </c:pt>
                <c:pt idx="3560">
                  <c:v>100000000</c:v>
                </c:pt>
                <c:pt idx="3561">
                  <c:v>60000000</c:v>
                </c:pt>
                <c:pt idx="3562">
                  <c:v>145000000</c:v>
                </c:pt>
                <c:pt idx="3563">
                  <c:v>45000000</c:v>
                </c:pt>
                <c:pt idx="3564">
                  <c:v>86000000</c:v>
                </c:pt>
                <c:pt idx="3565">
                  <c:v>56000000</c:v>
                </c:pt>
                <c:pt idx="3566">
                  <c:v>50000000</c:v>
                </c:pt>
                <c:pt idx="3567">
                  <c:v>50000000</c:v>
                </c:pt>
                <c:pt idx="3568">
                  <c:v>77000000</c:v>
                </c:pt>
                <c:pt idx="3569">
                  <c:v>80000000</c:v>
                </c:pt>
                <c:pt idx="3570">
                  <c:v>110000000</c:v>
                </c:pt>
                <c:pt idx="3571">
                  <c:v>95000000</c:v>
                </c:pt>
                <c:pt idx="3572">
                  <c:v>72000000</c:v>
                </c:pt>
                <c:pt idx="3573">
                  <c:v>245000000</c:v>
                </c:pt>
                <c:pt idx="3574">
                  <c:v>85000000</c:v>
                </c:pt>
                <c:pt idx="3575">
                  <c:v>75000000</c:v>
                </c:pt>
                <c:pt idx="3576">
                  <c:v>90000000</c:v>
                </c:pt>
                <c:pt idx="3577">
                  <c:v>80000000</c:v>
                </c:pt>
                <c:pt idx="3578">
                  <c:v>65000000</c:v>
                </c:pt>
                <c:pt idx="3579">
                  <c:v>55000000</c:v>
                </c:pt>
                <c:pt idx="3580">
                  <c:v>82000000</c:v>
                </c:pt>
                <c:pt idx="3581">
                  <c:v>65000000</c:v>
                </c:pt>
                <c:pt idx="3582">
                  <c:v>225000000</c:v>
                </c:pt>
                <c:pt idx="3583">
                  <c:v>60000000</c:v>
                </c:pt>
                <c:pt idx="3584">
                  <c:v>55000000</c:v>
                </c:pt>
                <c:pt idx="3585">
                  <c:v>70000000</c:v>
                </c:pt>
                <c:pt idx="3586">
                  <c:v>60000000</c:v>
                </c:pt>
                <c:pt idx="3587">
                  <c:v>80000000</c:v>
                </c:pt>
                <c:pt idx="3588">
                  <c:v>55000000</c:v>
                </c:pt>
                <c:pt idx="3589">
                  <c:v>105000000</c:v>
                </c:pt>
                <c:pt idx="3590">
                  <c:v>82000000</c:v>
                </c:pt>
                <c:pt idx="3591">
                  <c:v>70000000</c:v>
                </c:pt>
                <c:pt idx="3592">
                  <c:v>55000000</c:v>
                </c:pt>
                <c:pt idx="3593">
                  <c:v>50000000</c:v>
                </c:pt>
                <c:pt idx="3594">
                  <c:v>50000000</c:v>
                </c:pt>
                <c:pt idx="3595">
                  <c:v>60000000</c:v>
                </c:pt>
                <c:pt idx="3596">
                  <c:v>50000000</c:v>
                </c:pt>
                <c:pt idx="3597">
                  <c:v>60000000</c:v>
                </c:pt>
                <c:pt idx="3598">
                  <c:v>54000000</c:v>
                </c:pt>
                <c:pt idx="3599">
                  <c:v>110000000</c:v>
                </c:pt>
                <c:pt idx="3600">
                  <c:v>132000000</c:v>
                </c:pt>
                <c:pt idx="3601">
                  <c:v>50000000</c:v>
                </c:pt>
                <c:pt idx="3602">
                  <c:v>107000000</c:v>
                </c:pt>
                <c:pt idx="3603">
                  <c:v>116000000</c:v>
                </c:pt>
                <c:pt idx="3604">
                  <c:v>55000000</c:v>
                </c:pt>
                <c:pt idx="3605">
                  <c:v>50000000</c:v>
                </c:pt>
                <c:pt idx="3606">
                  <c:v>200000000</c:v>
                </c:pt>
                <c:pt idx="3607">
                  <c:v>50000000</c:v>
                </c:pt>
                <c:pt idx="3608">
                  <c:v>76000000</c:v>
                </c:pt>
                <c:pt idx="3609">
                  <c:v>88000000</c:v>
                </c:pt>
                <c:pt idx="3610">
                  <c:v>52000000</c:v>
                </c:pt>
                <c:pt idx="3611">
                  <c:v>70000000</c:v>
                </c:pt>
                <c:pt idx="3612">
                  <c:v>57000000</c:v>
                </c:pt>
                <c:pt idx="3613">
                  <c:v>105000000</c:v>
                </c:pt>
                <c:pt idx="3614">
                  <c:v>100000000</c:v>
                </c:pt>
                <c:pt idx="3615">
                  <c:v>155000000</c:v>
                </c:pt>
                <c:pt idx="3616">
                  <c:v>90000000</c:v>
                </c:pt>
                <c:pt idx="3617">
                  <c:v>65000000</c:v>
                </c:pt>
                <c:pt idx="3618">
                  <c:v>70000000</c:v>
                </c:pt>
                <c:pt idx="3619">
                  <c:v>70000000</c:v>
                </c:pt>
                <c:pt idx="3620">
                  <c:v>65000000</c:v>
                </c:pt>
                <c:pt idx="3621">
                  <c:v>135000000</c:v>
                </c:pt>
                <c:pt idx="3622">
                  <c:v>75000000</c:v>
                </c:pt>
                <c:pt idx="3623">
                  <c:v>85000000</c:v>
                </c:pt>
                <c:pt idx="3624">
                  <c:v>60000000</c:v>
                </c:pt>
                <c:pt idx="3625">
                  <c:v>70000000</c:v>
                </c:pt>
                <c:pt idx="3626">
                  <c:v>70000000</c:v>
                </c:pt>
                <c:pt idx="3627">
                  <c:v>135000000</c:v>
                </c:pt>
                <c:pt idx="3628">
                  <c:v>100000000</c:v>
                </c:pt>
                <c:pt idx="3629">
                  <c:v>185000000</c:v>
                </c:pt>
                <c:pt idx="3630">
                  <c:v>75000000</c:v>
                </c:pt>
                <c:pt idx="3631">
                  <c:v>65000000</c:v>
                </c:pt>
                <c:pt idx="3632">
                  <c:v>120000000</c:v>
                </c:pt>
                <c:pt idx="3633">
                  <c:v>60000000</c:v>
                </c:pt>
                <c:pt idx="3634">
                  <c:v>70000000</c:v>
                </c:pt>
                <c:pt idx="3635">
                  <c:v>180000000</c:v>
                </c:pt>
                <c:pt idx="3636">
                  <c:v>180000000</c:v>
                </c:pt>
                <c:pt idx="3637">
                  <c:v>150000000</c:v>
                </c:pt>
                <c:pt idx="3638">
                  <c:v>170000000</c:v>
                </c:pt>
                <c:pt idx="3639">
                  <c:v>70000000</c:v>
                </c:pt>
                <c:pt idx="3640">
                  <c:v>90000000</c:v>
                </c:pt>
                <c:pt idx="3641">
                  <c:v>80000000</c:v>
                </c:pt>
                <c:pt idx="3642">
                  <c:v>135000000</c:v>
                </c:pt>
                <c:pt idx="3643">
                  <c:v>80000000</c:v>
                </c:pt>
                <c:pt idx="3644">
                  <c:v>260000000</c:v>
                </c:pt>
                <c:pt idx="3645">
                  <c:v>60000000</c:v>
                </c:pt>
                <c:pt idx="3646">
                  <c:v>71000000</c:v>
                </c:pt>
                <c:pt idx="3647">
                  <c:v>100000000</c:v>
                </c:pt>
                <c:pt idx="3648">
                  <c:v>110000000</c:v>
                </c:pt>
                <c:pt idx="3649">
                  <c:v>60000000</c:v>
                </c:pt>
                <c:pt idx="3650">
                  <c:v>80000000</c:v>
                </c:pt>
                <c:pt idx="3651">
                  <c:v>75000000</c:v>
                </c:pt>
                <c:pt idx="3652">
                  <c:v>80000000</c:v>
                </c:pt>
                <c:pt idx="3653">
                  <c:v>87000000</c:v>
                </c:pt>
                <c:pt idx="3654">
                  <c:v>130000000</c:v>
                </c:pt>
                <c:pt idx="3655">
                  <c:v>80000000</c:v>
                </c:pt>
                <c:pt idx="3656">
                  <c:v>200000000</c:v>
                </c:pt>
                <c:pt idx="3657">
                  <c:v>80000000</c:v>
                </c:pt>
                <c:pt idx="3658">
                  <c:v>90000000</c:v>
                </c:pt>
                <c:pt idx="3659">
                  <c:v>165000000</c:v>
                </c:pt>
                <c:pt idx="3660">
                  <c:v>70000000</c:v>
                </c:pt>
                <c:pt idx="3661">
                  <c:v>120000000</c:v>
                </c:pt>
                <c:pt idx="3662">
                  <c:v>120000000</c:v>
                </c:pt>
                <c:pt idx="3663">
                  <c:v>70000000</c:v>
                </c:pt>
                <c:pt idx="3664">
                  <c:v>100000000</c:v>
                </c:pt>
                <c:pt idx="3665">
                  <c:v>65000000</c:v>
                </c:pt>
                <c:pt idx="3666">
                  <c:v>80000000</c:v>
                </c:pt>
                <c:pt idx="3667">
                  <c:v>100000000</c:v>
                </c:pt>
                <c:pt idx="3668">
                  <c:v>155000000</c:v>
                </c:pt>
                <c:pt idx="3669">
                  <c:v>150000000</c:v>
                </c:pt>
                <c:pt idx="3670">
                  <c:v>84000000</c:v>
                </c:pt>
                <c:pt idx="3671">
                  <c:v>115000000</c:v>
                </c:pt>
                <c:pt idx="3672">
                  <c:v>150000000</c:v>
                </c:pt>
                <c:pt idx="3673">
                  <c:v>112000000</c:v>
                </c:pt>
                <c:pt idx="3674">
                  <c:v>70000000</c:v>
                </c:pt>
                <c:pt idx="3675">
                  <c:v>130000000</c:v>
                </c:pt>
                <c:pt idx="3676">
                  <c:v>75000000</c:v>
                </c:pt>
                <c:pt idx="3677">
                  <c:v>80000000</c:v>
                </c:pt>
                <c:pt idx="3678">
                  <c:v>86000000</c:v>
                </c:pt>
                <c:pt idx="3679">
                  <c:v>135000000</c:v>
                </c:pt>
                <c:pt idx="3680">
                  <c:v>115000000</c:v>
                </c:pt>
                <c:pt idx="3681">
                  <c:v>200000000</c:v>
                </c:pt>
                <c:pt idx="3682">
                  <c:v>175000000</c:v>
                </c:pt>
                <c:pt idx="3683">
                  <c:v>102000000</c:v>
                </c:pt>
                <c:pt idx="3684">
                  <c:v>140000000</c:v>
                </c:pt>
                <c:pt idx="3685">
                  <c:v>140000000</c:v>
                </c:pt>
                <c:pt idx="3686">
                  <c:v>100000000</c:v>
                </c:pt>
                <c:pt idx="3687">
                  <c:v>120000000</c:v>
                </c:pt>
                <c:pt idx="3688">
                  <c:v>105000000</c:v>
                </c:pt>
                <c:pt idx="3689">
                  <c:v>105000000</c:v>
                </c:pt>
                <c:pt idx="3690">
                  <c:v>150000000</c:v>
                </c:pt>
                <c:pt idx="3691">
                  <c:v>100000000</c:v>
                </c:pt>
                <c:pt idx="3692">
                  <c:v>178000000</c:v>
                </c:pt>
                <c:pt idx="3693">
                  <c:v>95000000</c:v>
                </c:pt>
                <c:pt idx="3694">
                  <c:v>81200000</c:v>
                </c:pt>
                <c:pt idx="3695">
                  <c:v>130000000</c:v>
                </c:pt>
                <c:pt idx="3696">
                  <c:v>130000000</c:v>
                </c:pt>
                <c:pt idx="3697">
                  <c:v>90000000</c:v>
                </c:pt>
                <c:pt idx="3698">
                  <c:v>225000000</c:v>
                </c:pt>
                <c:pt idx="3699">
                  <c:v>200000000</c:v>
                </c:pt>
                <c:pt idx="3700">
                  <c:v>84450000</c:v>
                </c:pt>
                <c:pt idx="3701">
                  <c:v>149000000</c:v>
                </c:pt>
                <c:pt idx="3702">
                  <c:v>107000000</c:v>
                </c:pt>
                <c:pt idx="3703">
                  <c:v>107000000</c:v>
                </c:pt>
                <c:pt idx="3704">
                  <c:v>110000000</c:v>
                </c:pt>
                <c:pt idx="3705">
                  <c:v>110000000</c:v>
                </c:pt>
                <c:pt idx="3706">
                  <c:v>175000000</c:v>
                </c:pt>
                <c:pt idx="3707">
                  <c:v>150000000</c:v>
                </c:pt>
                <c:pt idx="3708">
                  <c:v>98000000</c:v>
                </c:pt>
                <c:pt idx="3709">
                  <c:v>140000000</c:v>
                </c:pt>
                <c:pt idx="3710">
                  <c:v>150000000</c:v>
                </c:pt>
                <c:pt idx="3711">
                  <c:v>190000000</c:v>
                </c:pt>
                <c:pt idx="3712">
                  <c:v>100000000</c:v>
                </c:pt>
                <c:pt idx="3713">
                  <c:v>120000000</c:v>
                </c:pt>
                <c:pt idx="3714">
                  <c:v>90000000</c:v>
                </c:pt>
                <c:pt idx="3715">
                  <c:v>126000000</c:v>
                </c:pt>
                <c:pt idx="3716">
                  <c:v>126000000</c:v>
                </c:pt>
                <c:pt idx="3717">
                  <c:v>92000000</c:v>
                </c:pt>
                <c:pt idx="3718">
                  <c:v>170000000</c:v>
                </c:pt>
                <c:pt idx="3719">
                  <c:v>94000000</c:v>
                </c:pt>
                <c:pt idx="3720">
                  <c:v>200000000</c:v>
                </c:pt>
                <c:pt idx="3721">
                  <c:v>100000000</c:v>
                </c:pt>
                <c:pt idx="3722">
                  <c:v>170000000</c:v>
                </c:pt>
                <c:pt idx="3723">
                  <c:v>130000000</c:v>
                </c:pt>
                <c:pt idx="3724">
                  <c:v>190000000</c:v>
                </c:pt>
                <c:pt idx="3725">
                  <c:v>100000000</c:v>
                </c:pt>
                <c:pt idx="3726">
                  <c:v>160000000</c:v>
                </c:pt>
                <c:pt idx="3727">
                  <c:v>140000000</c:v>
                </c:pt>
                <c:pt idx="3728">
                  <c:v>103000000</c:v>
                </c:pt>
                <c:pt idx="3729">
                  <c:v>135000000</c:v>
                </c:pt>
                <c:pt idx="3730">
                  <c:v>137000000</c:v>
                </c:pt>
                <c:pt idx="3731">
                  <c:v>140000000</c:v>
                </c:pt>
                <c:pt idx="3732">
                  <c:v>200000000</c:v>
                </c:pt>
                <c:pt idx="3733">
                  <c:v>180000000</c:v>
                </c:pt>
                <c:pt idx="3734">
                  <c:v>160000000</c:v>
                </c:pt>
                <c:pt idx="3735">
                  <c:v>160000000</c:v>
                </c:pt>
                <c:pt idx="3736">
                  <c:v>150000000</c:v>
                </c:pt>
                <c:pt idx="3737">
                  <c:v>150000000</c:v>
                </c:pt>
                <c:pt idx="3738">
                  <c:v>150000000</c:v>
                </c:pt>
                <c:pt idx="3739">
                  <c:v>155000000</c:v>
                </c:pt>
                <c:pt idx="3740">
                  <c:v>215000000</c:v>
                </c:pt>
                <c:pt idx="3741">
                  <c:v>150000000</c:v>
                </c:pt>
                <c:pt idx="3742">
                  <c:v>176000000</c:v>
                </c:pt>
                <c:pt idx="3743">
                  <c:v>195000000</c:v>
                </c:pt>
                <c:pt idx="3744">
                  <c:v>175000000</c:v>
                </c:pt>
                <c:pt idx="3745">
                  <c:v>209000000</c:v>
                </c:pt>
                <c:pt idx="3746">
                  <c:v>160000000</c:v>
                </c:pt>
                <c:pt idx="3747">
                  <c:v>165000000</c:v>
                </c:pt>
                <c:pt idx="3748">
                  <c:v>200000000</c:v>
                </c:pt>
                <c:pt idx="3749">
                  <c:v>263700000</c:v>
                </c:pt>
                <c:pt idx="3750">
                  <c:v>300000000</c:v>
                </c:pt>
                <c:pt idx="3751">
                  <c:v>390000000</c:v>
                </c:pt>
                <c:pt idx="3752">
                  <c:v>400000000</c:v>
                </c:pt>
                <c:pt idx="3753">
                  <c:v>553632000</c:v>
                </c:pt>
                <c:pt idx="3754">
                  <c:v>700000000</c:v>
                </c:pt>
                <c:pt idx="3755">
                  <c:v>700000000</c:v>
                </c:pt>
                <c:pt idx="3756">
                  <c:v>1000000000</c:v>
                </c:pt>
                <c:pt idx="3757">
                  <c:v>1100000000</c:v>
                </c:pt>
                <c:pt idx="3758">
                  <c:v>2127519898</c:v>
                </c:pt>
                <c:pt idx="3759">
                  <c:v>2400000000</c:v>
                </c:pt>
                <c:pt idx="3760">
                  <c:v>2500000000</c:v>
                </c:pt>
                <c:pt idx="3761">
                  <c:v>4200000000</c:v>
                </c:pt>
                <c:pt idx="3762">
                  <c:v>12215500000</c:v>
                </c:pt>
              </c:numCache>
            </c:numRef>
          </c:xVal>
          <c:yVal>
            <c:numRef>
              <c:f>Sheet1!$AC$2:$AC$3764</c:f>
              <c:numCache>
                <c:formatCode>General</c:formatCode>
                <c:ptCount val="3763"/>
                <c:pt idx="0">
                  <c:v>523505847</c:v>
                </c:pt>
                <c:pt idx="1">
                  <c:v>502177271</c:v>
                </c:pt>
                <c:pt idx="2">
                  <c:v>458672302</c:v>
                </c:pt>
                <c:pt idx="3">
                  <c:v>449935665</c:v>
                </c:pt>
                <c:pt idx="4">
                  <c:v>424449459</c:v>
                </c:pt>
                <c:pt idx="5">
                  <c:v>403279547</c:v>
                </c:pt>
                <c:pt idx="6">
                  <c:v>403279547</c:v>
                </c:pt>
                <c:pt idx="7">
                  <c:v>377783777</c:v>
                </c:pt>
                <c:pt idx="8">
                  <c:v>359544677</c:v>
                </c:pt>
                <c:pt idx="9">
                  <c:v>348316061</c:v>
                </c:pt>
                <c:pt idx="10">
                  <c:v>329999255</c:v>
                </c:pt>
                <c:pt idx="11">
                  <c:v>305024263</c:v>
                </c:pt>
                <c:pt idx="12">
                  <c:v>294645577</c:v>
                </c:pt>
                <c:pt idx="13">
                  <c:v>293784000</c:v>
                </c:pt>
                <c:pt idx="14">
                  <c:v>292049635</c:v>
                </c:pt>
                <c:pt idx="15">
                  <c:v>291323553</c:v>
                </c:pt>
                <c:pt idx="16">
                  <c:v>286838870</c:v>
                </c:pt>
                <c:pt idx="17">
                  <c:v>286471036</c:v>
                </c:pt>
                <c:pt idx="18">
                  <c:v>283019252</c:v>
                </c:pt>
                <c:pt idx="19">
                  <c:v>276625409</c:v>
                </c:pt>
                <c:pt idx="20">
                  <c:v>274691196</c:v>
                </c:pt>
                <c:pt idx="21">
                  <c:v>272158751</c:v>
                </c:pt>
                <c:pt idx="22">
                  <c:v>267761243</c:v>
                </c:pt>
                <c:pt idx="23">
                  <c:v>267262555</c:v>
                </c:pt>
                <c:pt idx="24">
                  <c:v>264706375</c:v>
                </c:pt>
                <c:pt idx="25">
                  <c:v>262029560</c:v>
                </c:pt>
                <c:pt idx="26">
                  <c:v>253501675</c:v>
                </c:pt>
                <c:pt idx="27">
                  <c:v>252000000</c:v>
                </c:pt>
                <c:pt idx="28">
                  <c:v>250736600</c:v>
                </c:pt>
                <c:pt idx="29">
                  <c:v>248505540</c:v>
                </c:pt>
                <c:pt idx="30">
                  <c:v>246623634</c:v>
                </c:pt>
                <c:pt idx="31">
                  <c:v>246478898</c:v>
                </c:pt>
                <c:pt idx="32">
                  <c:v>242313371</c:v>
                </c:pt>
                <c:pt idx="33">
                  <c:v>236437427</c:v>
                </c:pt>
                <c:pt idx="34">
                  <c:v>232523113</c:v>
                </c:pt>
                <c:pt idx="35">
                  <c:v>231124059</c:v>
                </c:pt>
                <c:pt idx="36">
                  <c:v>226950375</c:v>
                </c:pt>
                <c:pt idx="37">
                  <c:v>224374454</c:v>
                </c:pt>
                <c:pt idx="38">
                  <c:v>220837577</c:v>
                </c:pt>
                <c:pt idx="39">
                  <c:v>220760500</c:v>
                </c:pt>
                <c:pt idx="40">
                  <c:v>216188924</c:v>
                </c:pt>
                <c:pt idx="41">
                  <c:v>214984497</c:v>
                </c:pt>
                <c:pt idx="42">
                  <c:v>212103873</c:v>
                </c:pt>
                <c:pt idx="43">
                  <c:v>208992272</c:v>
                </c:pt>
                <c:pt idx="44">
                  <c:v>208991599</c:v>
                </c:pt>
                <c:pt idx="45">
                  <c:v>207652016</c:v>
                </c:pt>
                <c:pt idx="46">
                  <c:v>202076689</c:v>
                </c:pt>
                <c:pt idx="47">
                  <c:v>199167575</c:v>
                </c:pt>
                <c:pt idx="48">
                  <c:v>198130642</c:v>
                </c:pt>
                <c:pt idx="49">
                  <c:v>198032628</c:v>
                </c:pt>
                <c:pt idx="50">
                  <c:v>197756197</c:v>
                </c:pt>
                <c:pt idx="51">
                  <c:v>196565000</c:v>
                </c:pt>
                <c:pt idx="52">
                  <c:v>195675583</c:v>
                </c:pt>
                <c:pt idx="53">
                  <c:v>195631306</c:v>
                </c:pt>
                <c:pt idx="54">
                  <c:v>194678278</c:v>
                </c:pt>
                <c:pt idx="55">
                  <c:v>194200000</c:v>
                </c:pt>
                <c:pt idx="56">
                  <c:v>192557891</c:v>
                </c:pt>
                <c:pt idx="57">
                  <c:v>191609762</c:v>
                </c:pt>
                <c:pt idx="58">
                  <c:v>189350219</c:v>
                </c:pt>
                <c:pt idx="59">
                  <c:v>187645141</c:v>
                </c:pt>
                <c:pt idx="60">
                  <c:v>187645141</c:v>
                </c:pt>
                <c:pt idx="61">
                  <c:v>182925485</c:v>
                </c:pt>
                <c:pt idx="62">
                  <c:v>182501645</c:v>
                </c:pt>
                <c:pt idx="63">
                  <c:v>181454367</c:v>
                </c:pt>
                <c:pt idx="64">
                  <c:v>178298180</c:v>
                </c:pt>
                <c:pt idx="65">
                  <c:v>175360000</c:v>
                </c:pt>
                <c:pt idx="66">
                  <c:v>174907418</c:v>
                </c:pt>
                <c:pt idx="67">
                  <c:v>174455986</c:v>
                </c:pt>
                <c:pt idx="68">
                  <c:v>174084951</c:v>
                </c:pt>
                <c:pt idx="69">
                  <c:v>173377893</c:v>
                </c:pt>
                <c:pt idx="70">
                  <c:v>172399422</c:v>
                </c:pt>
                <c:pt idx="71">
                  <c:v>172298923</c:v>
                </c:pt>
                <c:pt idx="72">
                  <c:v>172298923</c:v>
                </c:pt>
                <c:pt idx="73">
                  <c:v>169437578</c:v>
                </c:pt>
                <c:pt idx="74">
                  <c:v>168759914</c:v>
                </c:pt>
                <c:pt idx="75">
                  <c:v>168628680</c:v>
                </c:pt>
                <c:pt idx="76">
                  <c:v>165835000</c:v>
                </c:pt>
                <c:pt idx="77">
                  <c:v>165388685</c:v>
                </c:pt>
                <c:pt idx="78">
                  <c:v>164406268</c:v>
                </c:pt>
                <c:pt idx="79">
                  <c:v>163130696</c:v>
                </c:pt>
                <c:pt idx="80">
                  <c:v>162208848</c:v>
                </c:pt>
                <c:pt idx="81">
                  <c:v>161970615</c:v>
                </c:pt>
                <c:pt idx="82">
                  <c:v>161796233</c:v>
                </c:pt>
                <c:pt idx="83">
                  <c:v>161781728</c:v>
                </c:pt>
                <c:pt idx="84">
                  <c:v>161589580</c:v>
                </c:pt>
                <c:pt idx="85">
                  <c:v>160706665</c:v>
                </c:pt>
                <c:pt idx="86">
                  <c:v>160147615</c:v>
                </c:pt>
                <c:pt idx="87">
                  <c:v>160034110</c:v>
                </c:pt>
                <c:pt idx="88">
                  <c:v>157358779</c:v>
                </c:pt>
                <c:pt idx="89">
                  <c:v>157326336</c:v>
                </c:pt>
                <c:pt idx="90">
                  <c:v>157197282</c:v>
                </c:pt>
                <c:pt idx="91">
                  <c:v>156780960</c:v>
                </c:pt>
                <c:pt idx="92">
                  <c:v>156074524</c:v>
                </c:pt>
                <c:pt idx="93">
                  <c:v>155965690</c:v>
                </c:pt>
                <c:pt idx="94">
                  <c:v>155823397</c:v>
                </c:pt>
                <c:pt idx="95">
                  <c:v>155585516</c:v>
                </c:pt>
                <c:pt idx="96">
                  <c:v>155200000</c:v>
                </c:pt>
                <c:pt idx="97">
                  <c:v>155014286</c:v>
                </c:pt>
                <c:pt idx="98">
                  <c:v>154449475</c:v>
                </c:pt>
                <c:pt idx="99">
                  <c:v>154449475</c:v>
                </c:pt>
                <c:pt idx="100">
                  <c:v>154436380</c:v>
                </c:pt>
                <c:pt idx="101">
                  <c:v>154100000</c:v>
                </c:pt>
                <c:pt idx="102">
                  <c:v>153483808</c:v>
                </c:pt>
                <c:pt idx="103">
                  <c:v>151870271</c:v>
                </c:pt>
                <c:pt idx="104">
                  <c:v>150079163</c:v>
                </c:pt>
                <c:pt idx="105">
                  <c:v>149688385</c:v>
                </c:pt>
                <c:pt idx="106">
                  <c:v>149171806</c:v>
                </c:pt>
                <c:pt idx="107">
                  <c:v>147825435</c:v>
                </c:pt>
                <c:pt idx="108">
                  <c:v>146119491</c:v>
                </c:pt>
                <c:pt idx="109">
                  <c:v>145592590</c:v>
                </c:pt>
                <c:pt idx="110">
                  <c:v>144705587</c:v>
                </c:pt>
                <c:pt idx="111">
                  <c:v>144613391</c:v>
                </c:pt>
                <c:pt idx="112">
                  <c:v>143630478</c:v>
                </c:pt>
                <c:pt idx="113">
                  <c:v>142645693</c:v>
                </c:pt>
                <c:pt idx="114">
                  <c:v>142000866</c:v>
                </c:pt>
                <c:pt idx="115">
                  <c:v>141616238</c:v>
                </c:pt>
                <c:pt idx="116">
                  <c:v>141487252</c:v>
                </c:pt>
                <c:pt idx="117">
                  <c:v>140863268</c:v>
                </c:pt>
                <c:pt idx="118">
                  <c:v>140470114</c:v>
                </c:pt>
                <c:pt idx="119">
                  <c:v>140381405</c:v>
                </c:pt>
                <c:pt idx="120">
                  <c:v>139994397</c:v>
                </c:pt>
                <c:pt idx="121">
                  <c:v>139875760</c:v>
                </c:pt>
                <c:pt idx="122">
                  <c:v>138600000</c:v>
                </c:pt>
                <c:pt idx="123">
                  <c:v>137170000</c:v>
                </c:pt>
                <c:pt idx="124">
                  <c:v>137031035</c:v>
                </c:pt>
                <c:pt idx="125">
                  <c:v>136576745</c:v>
                </c:pt>
                <c:pt idx="126">
                  <c:v>136395380</c:v>
                </c:pt>
                <c:pt idx="127">
                  <c:v>136138454</c:v>
                </c:pt>
                <c:pt idx="128">
                  <c:v>135992840</c:v>
                </c:pt>
                <c:pt idx="129">
                  <c:v>135992840</c:v>
                </c:pt>
                <c:pt idx="130">
                  <c:v>134185206</c:v>
                </c:pt>
                <c:pt idx="131">
                  <c:v>134185206</c:v>
                </c:pt>
                <c:pt idx="132">
                  <c:v>133031347</c:v>
                </c:pt>
                <c:pt idx="133">
                  <c:v>133029270</c:v>
                </c:pt>
                <c:pt idx="134">
                  <c:v>132568851</c:v>
                </c:pt>
                <c:pt idx="135">
                  <c:v>132056505</c:v>
                </c:pt>
                <c:pt idx="136">
                  <c:v>132011114</c:v>
                </c:pt>
                <c:pt idx="137">
                  <c:v>131963328</c:v>
                </c:pt>
                <c:pt idx="138">
                  <c:v>131492479</c:v>
                </c:pt>
                <c:pt idx="139">
                  <c:v>129279795</c:v>
                </c:pt>
                <c:pt idx="140">
                  <c:v>128821952</c:v>
                </c:pt>
                <c:pt idx="141">
                  <c:v>128339411</c:v>
                </c:pt>
                <c:pt idx="142">
                  <c:v>126319195</c:v>
                </c:pt>
                <c:pt idx="143">
                  <c:v>126147885</c:v>
                </c:pt>
                <c:pt idx="144">
                  <c:v>125684505</c:v>
                </c:pt>
                <c:pt idx="145">
                  <c:v>125665036</c:v>
                </c:pt>
                <c:pt idx="146">
                  <c:v>124052771</c:v>
                </c:pt>
                <c:pt idx="147">
                  <c:v>123947053</c:v>
                </c:pt>
                <c:pt idx="148">
                  <c:v>123795342</c:v>
                </c:pt>
                <c:pt idx="149">
                  <c:v>123001229</c:v>
                </c:pt>
                <c:pt idx="150">
                  <c:v>122833357</c:v>
                </c:pt>
                <c:pt idx="151">
                  <c:v>121666058</c:v>
                </c:pt>
                <c:pt idx="152">
                  <c:v>120430993</c:v>
                </c:pt>
                <c:pt idx="153">
                  <c:v>120000989</c:v>
                </c:pt>
                <c:pt idx="154">
                  <c:v>119358727</c:v>
                </c:pt>
                <c:pt idx="155">
                  <c:v>119019489</c:v>
                </c:pt>
                <c:pt idx="156">
                  <c:v>118734225</c:v>
                </c:pt>
                <c:pt idx="157">
                  <c:v>118136719</c:v>
                </c:pt>
                <c:pt idx="158">
                  <c:v>117979556</c:v>
                </c:pt>
                <c:pt idx="159">
                  <c:v>117500000</c:v>
                </c:pt>
                <c:pt idx="160">
                  <c:v>117387405</c:v>
                </c:pt>
                <c:pt idx="161">
                  <c:v>117387272</c:v>
                </c:pt>
                <c:pt idx="162">
                  <c:v>117204440</c:v>
                </c:pt>
                <c:pt idx="163">
                  <c:v>117137090</c:v>
                </c:pt>
                <c:pt idx="164">
                  <c:v>116900000</c:v>
                </c:pt>
                <c:pt idx="165">
                  <c:v>116578352</c:v>
                </c:pt>
                <c:pt idx="166">
                  <c:v>116348400</c:v>
                </c:pt>
                <c:pt idx="167">
                  <c:v>116275247</c:v>
                </c:pt>
                <c:pt idx="168">
                  <c:v>115329763</c:v>
                </c:pt>
                <c:pt idx="169">
                  <c:v>115096820</c:v>
                </c:pt>
                <c:pt idx="170">
                  <c:v>115085755</c:v>
                </c:pt>
                <c:pt idx="171">
                  <c:v>115058047</c:v>
                </c:pt>
                <c:pt idx="172">
                  <c:v>114223000</c:v>
                </c:pt>
                <c:pt idx="173">
                  <c:v>113368971</c:v>
                </c:pt>
                <c:pt idx="174">
                  <c:v>113078393</c:v>
                </c:pt>
                <c:pt idx="175">
                  <c:v>113067808</c:v>
                </c:pt>
                <c:pt idx="176">
                  <c:v>112868837</c:v>
                </c:pt>
                <c:pt idx="177">
                  <c:v>112805123</c:v>
                </c:pt>
                <c:pt idx="178">
                  <c:v>112708996</c:v>
                </c:pt>
                <c:pt idx="179">
                  <c:v>112435221</c:v>
                </c:pt>
                <c:pt idx="180">
                  <c:v>112057433</c:v>
                </c:pt>
                <c:pt idx="181">
                  <c:v>111727000</c:v>
                </c:pt>
                <c:pt idx="182">
                  <c:v>111709845</c:v>
                </c:pt>
                <c:pt idx="183">
                  <c:v>111225040</c:v>
                </c:pt>
                <c:pt idx="184">
                  <c:v>111175354</c:v>
                </c:pt>
                <c:pt idx="185">
                  <c:v>111088910</c:v>
                </c:pt>
                <c:pt idx="186">
                  <c:v>110922370</c:v>
                </c:pt>
                <c:pt idx="187">
                  <c:v>110505958</c:v>
                </c:pt>
                <c:pt idx="188">
                  <c:v>110117807</c:v>
                </c:pt>
                <c:pt idx="189">
                  <c:v>110071312</c:v>
                </c:pt>
                <c:pt idx="190">
                  <c:v>109731527</c:v>
                </c:pt>
                <c:pt idx="191">
                  <c:v>109141530</c:v>
                </c:pt>
                <c:pt idx="192">
                  <c:v>108899130</c:v>
                </c:pt>
                <c:pt idx="193">
                  <c:v>108383253</c:v>
                </c:pt>
                <c:pt idx="194">
                  <c:v>108132370</c:v>
                </c:pt>
                <c:pt idx="195">
                  <c:v>107902283</c:v>
                </c:pt>
                <c:pt idx="196">
                  <c:v>107704099</c:v>
                </c:pt>
                <c:pt idx="197">
                  <c:v>107600000</c:v>
                </c:pt>
                <c:pt idx="198">
                  <c:v>107586036</c:v>
                </c:pt>
                <c:pt idx="199">
                  <c:v>107575142</c:v>
                </c:pt>
                <c:pt idx="200">
                  <c:v>106735396</c:v>
                </c:pt>
                <c:pt idx="201">
                  <c:v>106709992</c:v>
                </c:pt>
                <c:pt idx="202">
                  <c:v>106573705</c:v>
                </c:pt>
                <c:pt idx="203">
                  <c:v>106512310</c:v>
                </c:pt>
                <c:pt idx="204">
                  <c:v>106512310</c:v>
                </c:pt>
                <c:pt idx="205">
                  <c:v>106512310</c:v>
                </c:pt>
                <c:pt idx="206">
                  <c:v>106415432</c:v>
                </c:pt>
                <c:pt idx="207">
                  <c:v>106386216</c:v>
                </c:pt>
                <c:pt idx="208">
                  <c:v>106148159</c:v>
                </c:pt>
                <c:pt idx="209">
                  <c:v>106148159</c:v>
                </c:pt>
                <c:pt idx="210">
                  <c:v>104948780</c:v>
                </c:pt>
                <c:pt idx="211">
                  <c:v>104360277</c:v>
                </c:pt>
                <c:pt idx="212">
                  <c:v>104360277</c:v>
                </c:pt>
                <c:pt idx="213">
                  <c:v>104007640</c:v>
                </c:pt>
                <c:pt idx="214">
                  <c:v>103620822</c:v>
                </c:pt>
                <c:pt idx="215">
                  <c:v>102843350</c:v>
                </c:pt>
                <c:pt idx="216">
                  <c:v>102277056</c:v>
                </c:pt>
                <c:pt idx="217">
                  <c:v>101938730</c:v>
                </c:pt>
                <c:pt idx="218">
                  <c:v>101697350</c:v>
                </c:pt>
                <c:pt idx="219">
                  <c:v>101500000</c:v>
                </c:pt>
                <c:pt idx="220">
                  <c:v>101463226</c:v>
                </c:pt>
                <c:pt idx="221">
                  <c:v>101340178</c:v>
                </c:pt>
                <c:pt idx="222">
                  <c:v>101049130</c:v>
                </c:pt>
                <c:pt idx="223">
                  <c:v>100965237</c:v>
                </c:pt>
                <c:pt idx="224">
                  <c:v>100722000</c:v>
                </c:pt>
                <c:pt idx="225">
                  <c:v>100315155</c:v>
                </c:pt>
                <c:pt idx="226">
                  <c:v>100175871</c:v>
                </c:pt>
                <c:pt idx="227">
                  <c:v>99930000</c:v>
                </c:pt>
                <c:pt idx="228">
                  <c:v>99541238</c:v>
                </c:pt>
                <c:pt idx="229">
                  <c:v>99455175</c:v>
                </c:pt>
                <c:pt idx="230">
                  <c:v>99093296</c:v>
                </c:pt>
                <c:pt idx="231">
                  <c:v>99007828</c:v>
                </c:pt>
                <c:pt idx="232">
                  <c:v>98614544</c:v>
                </c:pt>
                <c:pt idx="233">
                  <c:v>98405771</c:v>
                </c:pt>
                <c:pt idx="234">
                  <c:v>97992827</c:v>
                </c:pt>
                <c:pt idx="235">
                  <c:v>97637474</c:v>
                </c:pt>
                <c:pt idx="236">
                  <c:v>97224271</c:v>
                </c:pt>
                <c:pt idx="237">
                  <c:v>96968774</c:v>
                </c:pt>
                <c:pt idx="238">
                  <c:v>96945720</c:v>
                </c:pt>
                <c:pt idx="239">
                  <c:v>96936400</c:v>
                </c:pt>
                <c:pt idx="240">
                  <c:v>96447667</c:v>
                </c:pt>
                <c:pt idx="241">
                  <c:v>96308900</c:v>
                </c:pt>
                <c:pt idx="242">
                  <c:v>96300000</c:v>
                </c:pt>
                <c:pt idx="243">
                  <c:v>96248145</c:v>
                </c:pt>
                <c:pt idx="244">
                  <c:v>95014030</c:v>
                </c:pt>
                <c:pt idx="245">
                  <c:v>94852971</c:v>
                </c:pt>
                <c:pt idx="246">
                  <c:v>94324072</c:v>
                </c:pt>
                <c:pt idx="247">
                  <c:v>94324072</c:v>
                </c:pt>
                <c:pt idx="248">
                  <c:v>93952327</c:v>
                </c:pt>
                <c:pt idx="249">
                  <c:v>93506210</c:v>
                </c:pt>
                <c:pt idx="250">
                  <c:v>92536138</c:v>
                </c:pt>
                <c:pt idx="251">
                  <c:v>92012643</c:v>
                </c:pt>
                <c:pt idx="252">
                  <c:v>91704210</c:v>
                </c:pt>
                <c:pt idx="253">
                  <c:v>91519448</c:v>
                </c:pt>
                <c:pt idx="254">
                  <c:v>91518352</c:v>
                </c:pt>
                <c:pt idx="255">
                  <c:v>90900000</c:v>
                </c:pt>
                <c:pt idx="256">
                  <c:v>90736215</c:v>
                </c:pt>
                <c:pt idx="257">
                  <c:v>90397307</c:v>
                </c:pt>
                <c:pt idx="258">
                  <c:v>89746958</c:v>
                </c:pt>
                <c:pt idx="259">
                  <c:v>89732962</c:v>
                </c:pt>
                <c:pt idx="260">
                  <c:v>89692572</c:v>
                </c:pt>
                <c:pt idx="261">
                  <c:v>89214072</c:v>
                </c:pt>
                <c:pt idx="262">
                  <c:v>88495848</c:v>
                </c:pt>
                <c:pt idx="263">
                  <c:v>88166115</c:v>
                </c:pt>
                <c:pt idx="264">
                  <c:v>88001286</c:v>
                </c:pt>
                <c:pt idx="265">
                  <c:v>87775460</c:v>
                </c:pt>
                <c:pt idx="266">
                  <c:v>87620724</c:v>
                </c:pt>
                <c:pt idx="267">
                  <c:v>87559438</c:v>
                </c:pt>
                <c:pt idx="268">
                  <c:v>86978840</c:v>
                </c:pt>
                <c:pt idx="269">
                  <c:v>86757447</c:v>
                </c:pt>
                <c:pt idx="270">
                  <c:v>86631310</c:v>
                </c:pt>
                <c:pt idx="271">
                  <c:v>86600000</c:v>
                </c:pt>
                <c:pt idx="272">
                  <c:v>86546825</c:v>
                </c:pt>
                <c:pt idx="273">
                  <c:v>85762022</c:v>
                </c:pt>
                <c:pt idx="274">
                  <c:v>85648585</c:v>
                </c:pt>
                <c:pt idx="275">
                  <c:v>85646235</c:v>
                </c:pt>
                <c:pt idx="276">
                  <c:v>85512915</c:v>
                </c:pt>
                <c:pt idx="277">
                  <c:v>85395021</c:v>
                </c:pt>
                <c:pt idx="278">
                  <c:v>85069696</c:v>
                </c:pt>
                <c:pt idx="279">
                  <c:v>85014968</c:v>
                </c:pt>
                <c:pt idx="280">
                  <c:v>84805005</c:v>
                </c:pt>
                <c:pt idx="281">
                  <c:v>84713132</c:v>
                </c:pt>
                <c:pt idx="282">
                  <c:v>84670866</c:v>
                </c:pt>
                <c:pt idx="283">
                  <c:v>84222438</c:v>
                </c:pt>
                <c:pt idx="284">
                  <c:v>84031112</c:v>
                </c:pt>
                <c:pt idx="285">
                  <c:v>83740650</c:v>
                </c:pt>
                <c:pt idx="286">
                  <c:v>83500000</c:v>
                </c:pt>
                <c:pt idx="287">
                  <c:v>83243478</c:v>
                </c:pt>
                <c:pt idx="288">
                  <c:v>83151473</c:v>
                </c:pt>
                <c:pt idx="289">
                  <c:v>83025093</c:v>
                </c:pt>
                <c:pt idx="290">
                  <c:v>82922376</c:v>
                </c:pt>
                <c:pt idx="291">
                  <c:v>82831698</c:v>
                </c:pt>
                <c:pt idx="292">
                  <c:v>82800000</c:v>
                </c:pt>
                <c:pt idx="293">
                  <c:v>82800000</c:v>
                </c:pt>
                <c:pt idx="294">
                  <c:v>82528646</c:v>
                </c:pt>
                <c:pt idx="295">
                  <c:v>82299717</c:v>
                </c:pt>
                <c:pt idx="296">
                  <c:v>82149590</c:v>
                </c:pt>
                <c:pt idx="297">
                  <c:v>82001186</c:v>
                </c:pt>
                <c:pt idx="298">
                  <c:v>81749884</c:v>
                </c:pt>
                <c:pt idx="299">
                  <c:v>81700000</c:v>
                </c:pt>
                <c:pt idx="300">
                  <c:v>80805112</c:v>
                </c:pt>
                <c:pt idx="301">
                  <c:v>80292856</c:v>
                </c:pt>
                <c:pt idx="302">
                  <c:v>80249062</c:v>
                </c:pt>
                <c:pt idx="303">
                  <c:v>80011740</c:v>
                </c:pt>
                <c:pt idx="304">
                  <c:v>80011740</c:v>
                </c:pt>
                <c:pt idx="305">
                  <c:v>79900000</c:v>
                </c:pt>
                <c:pt idx="306">
                  <c:v>79556401</c:v>
                </c:pt>
                <c:pt idx="307">
                  <c:v>79547205</c:v>
                </c:pt>
                <c:pt idx="308">
                  <c:v>79471845</c:v>
                </c:pt>
                <c:pt idx="309">
                  <c:v>79460116</c:v>
                </c:pt>
                <c:pt idx="310">
                  <c:v>79444419</c:v>
                </c:pt>
                <c:pt idx="311">
                  <c:v>79443253</c:v>
                </c:pt>
                <c:pt idx="312">
                  <c:v>79225854</c:v>
                </c:pt>
                <c:pt idx="313">
                  <c:v>79218018</c:v>
                </c:pt>
                <c:pt idx="314">
                  <c:v>79175854</c:v>
                </c:pt>
                <c:pt idx="315">
                  <c:v>78574831</c:v>
                </c:pt>
                <c:pt idx="316">
                  <c:v>78530303</c:v>
                </c:pt>
                <c:pt idx="317">
                  <c:v>78530303</c:v>
                </c:pt>
                <c:pt idx="318">
                  <c:v>78500000</c:v>
                </c:pt>
                <c:pt idx="319">
                  <c:v>78360000</c:v>
                </c:pt>
                <c:pt idx="320">
                  <c:v>78038276</c:v>
                </c:pt>
                <c:pt idx="321">
                  <c:v>77997349</c:v>
                </c:pt>
                <c:pt idx="322">
                  <c:v>77946274</c:v>
                </c:pt>
                <c:pt idx="323">
                  <c:v>77763837</c:v>
                </c:pt>
                <c:pt idx="324">
                  <c:v>77692062</c:v>
                </c:pt>
                <c:pt idx="325">
                  <c:v>77334374</c:v>
                </c:pt>
                <c:pt idx="326">
                  <c:v>77121452</c:v>
                </c:pt>
                <c:pt idx="327">
                  <c:v>77001351</c:v>
                </c:pt>
                <c:pt idx="328">
                  <c:v>76975169</c:v>
                </c:pt>
                <c:pt idx="329">
                  <c:v>76823600</c:v>
                </c:pt>
                <c:pt idx="330">
                  <c:v>76801374</c:v>
                </c:pt>
                <c:pt idx="331">
                  <c:v>76700000</c:v>
                </c:pt>
                <c:pt idx="332">
                  <c:v>76694016</c:v>
                </c:pt>
                <c:pt idx="333">
                  <c:v>76491683</c:v>
                </c:pt>
                <c:pt idx="334">
                  <c:v>76203320</c:v>
                </c:pt>
                <c:pt idx="335">
                  <c:v>76115031</c:v>
                </c:pt>
                <c:pt idx="336">
                  <c:v>76107476</c:v>
                </c:pt>
                <c:pt idx="337">
                  <c:v>76088877</c:v>
                </c:pt>
                <c:pt idx="338">
                  <c:v>76028097</c:v>
                </c:pt>
                <c:pt idx="339">
                  <c:v>75724075</c:v>
                </c:pt>
                <c:pt idx="340">
                  <c:v>75502246</c:v>
                </c:pt>
                <c:pt idx="341">
                  <c:v>75300000</c:v>
                </c:pt>
                <c:pt idx="342">
                  <c:v>75241322</c:v>
                </c:pt>
                <c:pt idx="343">
                  <c:v>75213377</c:v>
                </c:pt>
                <c:pt idx="344">
                  <c:v>75019340</c:v>
                </c:pt>
                <c:pt idx="345">
                  <c:v>75008260</c:v>
                </c:pt>
                <c:pt idx="346">
                  <c:v>74769345</c:v>
                </c:pt>
                <c:pt idx="347">
                  <c:v>74712885</c:v>
                </c:pt>
                <c:pt idx="348">
                  <c:v>74497271</c:v>
                </c:pt>
                <c:pt idx="349">
                  <c:v>74120000</c:v>
                </c:pt>
                <c:pt idx="350">
                  <c:v>74067179</c:v>
                </c:pt>
                <c:pt idx="351">
                  <c:v>74006080</c:v>
                </c:pt>
                <c:pt idx="352">
                  <c:v>73760631</c:v>
                </c:pt>
                <c:pt idx="353">
                  <c:v>73548685</c:v>
                </c:pt>
                <c:pt idx="354">
                  <c:v>73371987</c:v>
                </c:pt>
                <c:pt idx="355">
                  <c:v>73005002</c:v>
                </c:pt>
                <c:pt idx="356">
                  <c:v>72656464</c:v>
                </c:pt>
                <c:pt idx="357">
                  <c:v>72632573</c:v>
                </c:pt>
                <c:pt idx="358">
                  <c:v>71800000</c:v>
                </c:pt>
                <c:pt idx="359">
                  <c:v>71800000</c:v>
                </c:pt>
                <c:pt idx="360">
                  <c:v>71366733</c:v>
                </c:pt>
                <c:pt idx="361">
                  <c:v>71244774</c:v>
                </c:pt>
                <c:pt idx="362">
                  <c:v>71204016</c:v>
                </c:pt>
                <c:pt idx="363">
                  <c:v>70422786</c:v>
                </c:pt>
                <c:pt idx="364">
                  <c:v>70150343</c:v>
                </c:pt>
                <c:pt idx="365">
                  <c:v>69470202</c:v>
                </c:pt>
                <c:pt idx="366">
                  <c:v>69413017</c:v>
                </c:pt>
                <c:pt idx="367">
                  <c:v>69288182</c:v>
                </c:pt>
                <c:pt idx="368">
                  <c:v>69049418</c:v>
                </c:pt>
                <c:pt idx="369">
                  <c:v>69025853</c:v>
                </c:pt>
                <c:pt idx="370">
                  <c:v>68845130</c:v>
                </c:pt>
                <c:pt idx="371">
                  <c:v>68706165</c:v>
                </c:pt>
                <c:pt idx="372">
                  <c:v>68636983</c:v>
                </c:pt>
                <c:pt idx="373">
                  <c:v>68571803</c:v>
                </c:pt>
                <c:pt idx="374">
                  <c:v>68488329</c:v>
                </c:pt>
                <c:pt idx="375">
                  <c:v>68413606</c:v>
                </c:pt>
                <c:pt idx="376">
                  <c:v>67900000</c:v>
                </c:pt>
                <c:pt idx="377">
                  <c:v>67900000</c:v>
                </c:pt>
                <c:pt idx="378">
                  <c:v>67568000</c:v>
                </c:pt>
                <c:pt idx="379">
                  <c:v>67458785</c:v>
                </c:pt>
                <c:pt idx="380">
                  <c:v>67340146</c:v>
                </c:pt>
                <c:pt idx="381">
                  <c:v>67125340</c:v>
                </c:pt>
                <c:pt idx="382">
                  <c:v>66700000</c:v>
                </c:pt>
                <c:pt idx="383">
                  <c:v>66683135</c:v>
                </c:pt>
                <c:pt idx="384">
                  <c:v>66336103</c:v>
                </c:pt>
                <c:pt idx="385">
                  <c:v>66317423</c:v>
                </c:pt>
                <c:pt idx="386">
                  <c:v>66021565</c:v>
                </c:pt>
                <c:pt idx="387">
                  <c:v>65900000</c:v>
                </c:pt>
                <c:pt idx="388">
                  <c:v>65900000</c:v>
                </c:pt>
                <c:pt idx="389">
                  <c:v>65871240</c:v>
                </c:pt>
                <c:pt idx="390">
                  <c:v>65871240</c:v>
                </c:pt>
                <c:pt idx="391">
                  <c:v>65832203</c:v>
                </c:pt>
                <c:pt idx="392">
                  <c:v>65771527</c:v>
                </c:pt>
                <c:pt idx="393">
                  <c:v>65603360</c:v>
                </c:pt>
                <c:pt idx="394">
                  <c:v>65459099</c:v>
                </c:pt>
                <c:pt idx="395">
                  <c:v>65457688</c:v>
                </c:pt>
                <c:pt idx="396">
                  <c:v>65389560</c:v>
                </c:pt>
                <c:pt idx="397">
                  <c:v>65234139</c:v>
                </c:pt>
                <c:pt idx="398">
                  <c:v>65135191</c:v>
                </c:pt>
                <c:pt idx="399">
                  <c:v>64518155</c:v>
                </c:pt>
                <c:pt idx="400">
                  <c:v>64364921</c:v>
                </c:pt>
                <c:pt idx="401">
                  <c:v>63930411</c:v>
                </c:pt>
                <c:pt idx="402">
                  <c:v>63313048</c:v>
                </c:pt>
                <c:pt idx="403">
                  <c:v>63074950</c:v>
                </c:pt>
                <c:pt idx="404">
                  <c:v>62804648</c:v>
                </c:pt>
                <c:pt idx="405">
                  <c:v>62749203</c:v>
                </c:pt>
                <c:pt idx="406">
                  <c:v>62624961</c:v>
                </c:pt>
                <c:pt idx="407">
                  <c:v>62519230</c:v>
                </c:pt>
                <c:pt idx="408">
                  <c:v>62310175</c:v>
                </c:pt>
                <c:pt idx="409">
                  <c:v>62000082</c:v>
                </c:pt>
                <c:pt idx="410">
                  <c:v>61830669</c:v>
                </c:pt>
                <c:pt idx="411">
                  <c:v>61807667</c:v>
                </c:pt>
                <c:pt idx="412">
                  <c:v>61800000</c:v>
                </c:pt>
                <c:pt idx="413">
                  <c:v>61793915</c:v>
                </c:pt>
                <c:pt idx="414">
                  <c:v>61739919</c:v>
                </c:pt>
                <c:pt idx="415">
                  <c:v>61573391</c:v>
                </c:pt>
                <c:pt idx="416">
                  <c:v>61468960</c:v>
                </c:pt>
                <c:pt idx="417">
                  <c:v>61423650</c:v>
                </c:pt>
                <c:pt idx="418">
                  <c:v>61407328</c:v>
                </c:pt>
                <c:pt idx="419">
                  <c:v>60341380</c:v>
                </c:pt>
                <c:pt idx="420">
                  <c:v>60249000</c:v>
                </c:pt>
                <c:pt idx="421">
                  <c:v>60217000</c:v>
                </c:pt>
                <c:pt idx="422">
                  <c:v>60069140</c:v>
                </c:pt>
                <c:pt idx="423">
                  <c:v>60050171</c:v>
                </c:pt>
                <c:pt idx="424">
                  <c:v>60050171</c:v>
                </c:pt>
                <c:pt idx="425">
                  <c:v>60012710</c:v>
                </c:pt>
                <c:pt idx="426">
                  <c:v>60000942</c:v>
                </c:pt>
                <c:pt idx="427">
                  <c:v>59800000</c:v>
                </c:pt>
                <c:pt idx="428">
                  <c:v>59568845</c:v>
                </c:pt>
                <c:pt idx="429">
                  <c:v>59502303</c:v>
                </c:pt>
                <c:pt idx="430">
                  <c:v>59400000</c:v>
                </c:pt>
                <c:pt idx="431">
                  <c:v>59267897</c:v>
                </c:pt>
                <c:pt idx="432">
                  <c:v>59006721</c:v>
                </c:pt>
                <c:pt idx="433">
                  <c:v>58813460</c:v>
                </c:pt>
                <c:pt idx="434">
                  <c:v>58539855</c:v>
                </c:pt>
                <c:pt idx="435">
                  <c:v>58476776</c:v>
                </c:pt>
                <c:pt idx="436">
                  <c:v>58353550</c:v>
                </c:pt>
                <c:pt idx="437">
                  <c:v>58326666</c:v>
                </c:pt>
                <c:pt idx="438">
                  <c:v>58307945</c:v>
                </c:pt>
                <c:pt idx="439">
                  <c:v>58136909</c:v>
                </c:pt>
                <c:pt idx="440">
                  <c:v>58103929</c:v>
                </c:pt>
                <c:pt idx="441">
                  <c:v>58011073</c:v>
                </c:pt>
                <c:pt idx="442">
                  <c:v>57487711</c:v>
                </c:pt>
                <c:pt idx="443">
                  <c:v>57231524</c:v>
                </c:pt>
                <c:pt idx="444">
                  <c:v>57153533</c:v>
                </c:pt>
                <c:pt idx="445">
                  <c:v>57006880</c:v>
                </c:pt>
                <c:pt idx="446">
                  <c:v>56917897</c:v>
                </c:pt>
                <c:pt idx="447">
                  <c:v>56897215</c:v>
                </c:pt>
                <c:pt idx="448">
                  <c:v>56702060</c:v>
                </c:pt>
                <c:pt idx="449">
                  <c:v>56456431</c:v>
                </c:pt>
                <c:pt idx="450">
                  <c:v>56448821</c:v>
                </c:pt>
                <c:pt idx="451">
                  <c:v>56435493</c:v>
                </c:pt>
                <c:pt idx="452">
                  <c:v>56306973</c:v>
                </c:pt>
                <c:pt idx="453">
                  <c:v>56100000</c:v>
                </c:pt>
                <c:pt idx="454">
                  <c:v>56001698</c:v>
                </c:pt>
                <c:pt idx="455">
                  <c:v>55807520</c:v>
                </c:pt>
                <c:pt idx="456">
                  <c:v>55768056</c:v>
                </c:pt>
                <c:pt idx="457">
                  <c:v>55720716</c:v>
                </c:pt>
                <c:pt idx="458">
                  <c:v>55597042</c:v>
                </c:pt>
                <c:pt idx="459">
                  <c:v>55416609</c:v>
                </c:pt>
                <c:pt idx="460">
                  <c:v>55370362</c:v>
                </c:pt>
                <c:pt idx="461">
                  <c:v>55343774</c:v>
                </c:pt>
                <c:pt idx="462">
                  <c:v>55219395</c:v>
                </c:pt>
                <c:pt idx="463">
                  <c:v>55173235</c:v>
                </c:pt>
                <c:pt idx="464">
                  <c:v>55149435</c:v>
                </c:pt>
                <c:pt idx="465">
                  <c:v>55072454</c:v>
                </c:pt>
                <c:pt idx="466">
                  <c:v>55034302</c:v>
                </c:pt>
                <c:pt idx="467">
                  <c:v>55001343</c:v>
                </c:pt>
                <c:pt idx="468">
                  <c:v>55000000</c:v>
                </c:pt>
                <c:pt idx="469">
                  <c:v>54817937</c:v>
                </c:pt>
                <c:pt idx="470">
                  <c:v>54600000</c:v>
                </c:pt>
                <c:pt idx="471">
                  <c:v>54412921</c:v>
                </c:pt>
                <c:pt idx="472">
                  <c:v>54412921</c:v>
                </c:pt>
                <c:pt idx="473">
                  <c:v>54200000</c:v>
                </c:pt>
                <c:pt idx="474">
                  <c:v>54195633</c:v>
                </c:pt>
                <c:pt idx="475">
                  <c:v>54125426</c:v>
                </c:pt>
                <c:pt idx="476">
                  <c:v>53953403</c:v>
                </c:pt>
                <c:pt idx="477">
                  <c:v>53952276</c:v>
                </c:pt>
                <c:pt idx="478">
                  <c:v>53856263</c:v>
                </c:pt>
                <c:pt idx="479">
                  <c:v>53668525</c:v>
                </c:pt>
                <c:pt idx="480">
                  <c:v>53656813</c:v>
                </c:pt>
                <c:pt idx="481">
                  <c:v>53618384</c:v>
                </c:pt>
                <c:pt idx="482">
                  <c:v>53500000</c:v>
                </c:pt>
                <c:pt idx="483">
                  <c:v>53492685</c:v>
                </c:pt>
                <c:pt idx="484">
                  <c:v>53350242</c:v>
                </c:pt>
                <c:pt idx="485">
                  <c:v>53319509</c:v>
                </c:pt>
                <c:pt idx="486">
                  <c:v>53300000</c:v>
                </c:pt>
                <c:pt idx="487">
                  <c:v>53270259</c:v>
                </c:pt>
                <c:pt idx="488">
                  <c:v>53269010</c:v>
                </c:pt>
                <c:pt idx="489">
                  <c:v>53200012</c:v>
                </c:pt>
                <c:pt idx="490">
                  <c:v>52925609</c:v>
                </c:pt>
                <c:pt idx="491">
                  <c:v>52572496</c:v>
                </c:pt>
                <c:pt idx="492">
                  <c:v>52491137</c:v>
                </c:pt>
                <c:pt idx="493">
                  <c:v>52387997</c:v>
                </c:pt>
                <c:pt idx="494">
                  <c:v>52360285</c:v>
                </c:pt>
                <c:pt idx="495">
                  <c:v>52282182</c:v>
                </c:pt>
                <c:pt idx="496">
                  <c:v>52264926</c:v>
                </c:pt>
                <c:pt idx="497">
                  <c:v>52245055</c:v>
                </c:pt>
                <c:pt idx="498">
                  <c:v>52165546</c:v>
                </c:pt>
                <c:pt idx="499">
                  <c:v>52163317</c:v>
                </c:pt>
                <c:pt idx="500">
                  <c:v>52100855</c:v>
                </c:pt>
                <c:pt idx="501">
                  <c:v>51990286</c:v>
                </c:pt>
                <c:pt idx="502">
                  <c:v>51956980</c:v>
                </c:pt>
                <c:pt idx="503">
                  <c:v>51889948</c:v>
                </c:pt>
                <c:pt idx="504">
                  <c:v>51651430</c:v>
                </c:pt>
                <c:pt idx="505">
                  <c:v>51636016</c:v>
                </c:pt>
                <c:pt idx="506">
                  <c:v>51588220</c:v>
                </c:pt>
                <c:pt idx="507">
                  <c:v>51504069</c:v>
                </c:pt>
                <c:pt idx="508">
                  <c:v>51324422</c:v>
                </c:pt>
                <c:pt idx="509">
                  <c:v>51270454</c:v>
                </c:pt>
                <c:pt idx="510">
                  <c:v>51209973</c:v>
                </c:pt>
                <c:pt idx="511">
                  <c:v>51208010</c:v>
                </c:pt>
                <c:pt idx="512">
                  <c:v>51083765</c:v>
                </c:pt>
                <c:pt idx="513">
                  <c:v>51071133</c:v>
                </c:pt>
                <c:pt idx="514">
                  <c:v>50920948</c:v>
                </c:pt>
                <c:pt idx="515">
                  <c:v>50915214</c:v>
                </c:pt>
                <c:pt idx="516">
                  <c:v>50835030</c:v>
                </c:pt>
                <c:pt idx="517">
                  <c:v>50731542</c:v>
                </c:pt>
                <c:pt idx="518">
                  <c:v>50608545</c:v>
                </c:pt>
                <c:pt idx="519">
                  <c:v>50603980</c:v>
                </c:pt>
                <c:pt idx="520">
                  <c:v>50603980</c:v>
                </c:pt>
                <c:pt idx="521">
                  <c:v>50471320</c:v>
                </c:pt>
                <c:pt idx="522">
                  <c:v>50418803</c:v>
                </c:pt>
                <c:pt idx="523">
                  <c:v>50401464</c:v>
                </c:pt>
                <c:pt idx="524">
                  <c:v>50353764</c:v>
                </c:pt>
                <c:pt idx="525">
                  <c:v>50328194</c:v>
                </c:pt>
                <c:pt idx="526">
                  <c:v>50313314</c:v>
                </c:pt>
                <c:pt idx="527">
                  <c:v>50301521</c:v>
                </c:pt>
                <c:pt idx="528">
                  <c:v>50263257</c:v>
                </c:pt>
                <c:pt idx="529">
                  <c:v>50191634</c:v>
                </c:pt>
                <c:pt idx="530">
                  <c:v>49654900</c:v>
                </c:pt>
                <c:pt idx="531">
                  <c:v>49566871</c:v>
                </c:pt>
                <c:pt idx="532">
                  <c:v>49354205</c:v>
                </c:pt>
                <c:pt idx="533">
                  <c:v>49273505</c:v>
                </c:pt>
                <c:pt idx="534">
                  <c:v>49176215</c:v>
                </c:pt>
                <c:pt idx="535">
                  <c:v>49138076</c:v>
                </c:pt>
                <c:pt idx="536">
                  <c:v>49001297</c:v>
                </c:pt>
                <c:pt idx="537">
                  <c:v>48884821</c:v>
                </c:pt>
                <c:pt idx="538">
                  <c:v>48800000</c:v>
                </c:pt>
                <c:pt idx="539">
                  <c:v>48693523</c:v>
                </c:pt>
                <c:pt idx="540">
                  <c:v>48635996</c:v>
                </c:pt>
                <c:pt idx="541">
                  <c:v>48635922</c:v>
                </c:pt>
                <c:pt idx="542">
                  <c:v>48535067</c:v>
                </c:pt>
                <c:pt idx="543">
                  <c:v>48452056</c:v>
                </c:pt>
                <c:pt idx="544">
                  <c:v>48383780</c:v>
                </c:pt>
                <c:pt idx="545">
                  <c:v>48299761</c:v>
                </c:pt>
                <c:pt idx="546">
                  <c:v>48200832</c:v>
                </c:pt>
                <c:pt idx="547">
                  <c:v>48197993</c:v>
                </c:pt>
                <c:pt idx="548">
                  <c:v>48100000</c:v>
                </c:pt>
                <c:pt idx="549">
                  <c:v>48057348</c:v>
                </c:pt>
                <c:pt idx="550">
                  <c:v>48057348</c:v>
                </c:pt>
                <c:pt idx="551">
                  <c:v>47998368</c:v>
                </c:pt>
                <c:pt idx="552">
                  <c:v>47968405</c:v>
                </c:pt>
                <c:pt idx="553">
                  <c:v>47715416</c:v>
                </c:pt>
                <c:pt idx="554">
                  <c:v>47676582</c:v>
                </c:pt>
                <c:pt idx="555">
                  <c:v>47666629</c:v>
                </c:pt>
                <c:pt idx="556">
                  <c:v>47570368</c:v>
                </c:pt>
                <c:pt idx="557">
                  <c:v>47541000</c:v>
                </c:pt>
                <c:pt idx="558">
                  <c:v>47356221</c:v>
                </c:pt>
                <c:pt idx="559">
                  <c:v>47325559</c:v>
                </c:pt>
                <c:pt idx="560">
                  <c:v>47308367</c:v>
                </c:pt>
                <c:pt idx="561">
                  <c:v>47300000</c:v>
                </c:pt>
                <c:pt idx="562">
                  <c:v>47300000</c:v>
                </c:pt>
                <c:pt idx="563">
                  <c:v>47115211</c:v>
                </c:pt>
                <c:pt idx="564">
                  <c:v>47008303</c:v>
                </c:pt>
                <c:pt idx="565">
                  <c:v>47001027</c:v>
                </c:pt>
                <c:pt idx="566">
                  <c:v>46975611</c:v>
                </c:pt>
                <c:pt idx="567">
                  <c:v>46955956</c:v>
                </c:pt>
                <c:pt idx="568">
                  <c:v>46807024</c:v>
                </c:pt>
                <c:pt idx="569">
                  <c:v>46806312</c:v>
                </c:pt>
                <c:pt idx="570">
                  <c:v>46735231</c:v>
                </c:pt>
                <c:pt idx="571">
                  <c:v>46700000</c:v>
                </c:pt>
                <c:pt idx="572">
                  <c:v>46700000</c:v>
                </c:pt>
                <c:pt idx="573">
                  <c:v>46700000</c:v>
                </c:pt>
                <c:pt idx="574">
                  <c:v>46637947</c:v>
                </c:pt>
                <c:pt idx="575">
                  <c:v>46530738</c:v>
                </c:pt>
                <c:pt idx="576">
                  <c:v>46501438</c:v>
                </c:pt>
                <c:pt idx="577">
                  <c:v>46400000</c:v>
                </c:pt>
                <c:pt idx="578">
                  <c:v>46309760</c:v>
                </c:pt>
                <c:pt idx="579">
                  <c:v>46269171</c:v>
                </c:pt>
                <c:pt idx="580">
                  <c:v>46257845</c:v>
                </c:pt>
                <c:pt idx="581">
                  <c:v>46159365</c:v>
                </c:pt>
                <c:pt idx="582">
                  <c:v>46150692</c:v>
                </c:pt>
                <c:pt idx="583">
                  <c:v>46126012</c:v>
                </c:pt>
                <c:pt idx="584">
                  <c:v>45969179</c:v>
                </c:pt>
                <c:pt idx="585">
                  <c:v>45929973</c:v>
                </c:pt>
                <c:pt idx="586">
                  <c:v>45865715</c:v>
                </c:pt>
                <c:pt idx="587">
                  <c:v>45856565</c:v>
                </c:pt>
                <c:pt idx="588">
                  <c:v>45820940</c:v>
                </c:pt>
                <c:pt idx="589">
                  <c:v>45776832</c:v>
                </c:pt>
                <c:pt idx="590">
                  <c:v>45703745</c:v>
                </c:pt>
                <c:pt idx="591">
                  <c:v>45625986</c:v>
                </c:pt>
                <c:pt idx="592">
                  <c:v>45623128</c:v>
                </c:pt>
                <c:pt idx="593">
                  <c:v>45607673</c:v>
                </c:pt>
                <c:pt idx="594">
                  <c:v>45523073</c:v>
                </c:pt>
                <c:pt idx="595">
                  <c:v>45500556</c:v>
                </c:pt>
                <c:pt idx="596">
                  <c:v>45276912</c:v>
                </c:pt>
                <c:pt idx="597">
                  <c:v>45264608</c:v>
                </c:pt>
                <c:pt idx="598">
                  <c:v>45255243</c:v>
                </c:pt>
                <c:pt idx="599">
                  <c:v>45181732</c:v>
                </c:pt>
                <c:pt idx="600">
                  <c:v>45056940</c:v>
                </c:pt>
                <c:pt idx="601">
                  <c:v>45012170</c:v>
                </c:pt>
                <c:pt idx="602">
                  <c:v>45000874</c:v>
                </c:pt>
                <c:pt idx="603">
                  <c:v>44888996</c:v>
                </c:pt>
                <c:pt idx="604">
                  <c:v>44882128</c:v>
                </c:pt>
                <c:pt idx="605">
                  <c:v>44808372</c:v>
                </c:pt>
                <c:pt idx="606">
                  <c:v>44787599</c:v>
                </c:pt>
                <c:pt idx="607">
                  <c:v>44735548</c:v>
                </c:pt>
                <c:pt idx="608">
                  <c:v>44715371</c:v>
                </c:pt>
                <c:pt idx="609">
                  <c:v>44631572</c:v>
                </c:pt>
                <c:pt idx="610">
                  <c:v>44590960</c:v>
                </c:pt>
                <c:pt idx="611">
                  <c:v>44300000</c:v>
                </c:pt>
                <c:pt idx="612">
                  <c:v>44287414</c:v>
                </c:pt>
                <c:pt idx="613">
                  <c:v>44149837</c:v>
                </c:pt>
                <c:pt idx="614">
                  <c:v>44148781</c:v>
                </c:pt>
                <c:pt idx="615">
                  <c:v>44140956</c:v>
                </c:pt>
                <c:pt idx="616">
                  <c:v>44100000</c:v>
                </c:pt>
                <c:pt idx="617">
                  <c:v>43906114</c:v>
                </c:pt>
                <c:pt idx="618">
                  <c:v>43823091</c:v>
                </c:pt>
                <c:pt idx="619">
                  <c:v>43806889</c:v>
                </c:pt>
                <c:pt idx="620">
                  <c:v>43711404</c:v>
                </c:pt>
                <c:pt idx="621">
                  <c:v>43625922</c:v>
                </c:pt>
                <c:pt idx="622">
                  <c:v>43504640</c:v>
                </c:pt>
                <c:pt idx="623">
                  <c:v>43347242</c:v>
                </c:pt>
                <c:pt idx="624">
                  <c:v>43346930</c:v>
                </c:pt>
                <c:pt idx="625">
                  <c:v>42933793</c:v>
                </c:pt>
                <c:pt idx="626">
                  <c:v>42792677</c:v>
                </c:pt>
                <c:pt idx="627">
                  <c:v>42724272</c:v>
                </c:pt>
                <c:pt idx="628">
                  <c:v>42706877</c:v>
                </c:pt>
                <c:pt idx="629">
                  <c:v>42698894</c:v>
                </c:pt>
                <c:pt idx="630">
                  <c:v>42618434</c:v>
                </c:pt>
                <c:pt idx="631">
                  <c:v>42586544</c:v>
                </c:pt>
                <c:pt idx="632">
                  <c:v>42522790</c:v>
                </c:pt>
                <c:pt idx="633">
                  <c:v>42477326</c:v>
                </c:pt>
                <c:pt idx="634">
                  <c:v>42373442</c:v>
                </c:pt>
                <c:pt idx="635">
                  <c:v>42369900</c:v>
                </c:pt>
                <c:pt idx="636">
                  <c:v>42357453</c:v>
                </c:pt>
                <c:pt idx="637">
                  <c:v>42357453</c:v>
                </c:pt>
                <c:pt idx="638">
                  <c:v>42343675</c:v>
                </c:pt>
                <c:pt idx="639">
                  <c:v>42343675</c:v>
                </c:pt>
                <c:pt idx="640">
                  <c:v>42343675</c:v>
                </c:pt>
                <c:pt idx="641">
                  <c:v>42235322</c:v>
                </c:pt>
                <c:pt idx="642">
                  <c:v>42200504</c:v>
                </c:pt>
                <c:pt idx="643">
                  <c:v>42057639</c:v>
                </c:pt>
                <c:pt idx="644">
                  <c:v>41929168</c:v>
                </c:pt>
                <c:pt idx="645">
                  <c:v>41827000</c:v>
                </c:pt>
                <c:pt idx="646">
                  <c:v>41793567</c:v>
                </c:pt>
                <c:pt idx="647">
                  <c:v>41593527</c:v>
                </c:pt>
                <c:pt idx="648">
                  <c:v>41573085</c:v>
                </c:pt>
                <c:pt idx="649">
                  <c:v>41489425</c:v>
                </c:pt>
                <c:pt idx="650">
                  <c:v>41439400</c:v>
                </c:pt>
                <c:pt idx="651">
                  <c:v>41292135</c:v>
                </c:pt>
                <c:pt idx="652">
                  <c:v>41253340</c:v>
                </c:pt>
                <c:pt idx="653">
                  <c:v>41182182</c:v>
                </c:pt>
                <c:pt idx="654">
                  <c:v>41149655</c:v>
                </c:pt>
                <c:pt idx="655">
                  <c:v>41038190</c:v>
                </c:pt>
                <c:pt idx="656">
                  <c:v>41030827</c:v>
                </c:pt>
                <c:pt idx="657">
                  <c:v>41000000</c:v>
                </c:pt>
                <c:pt idx="658">
                  <c:v>40950721</c:v>
                </c:pt>
                <c:pt idx="659">
                  <c:v>40752337</c:v>
                </c:pt>
                <c:pt idx="660">
                  <c:v>40668868</c:v>
                </c:pt>
                <c:pt idx="661">
                  <c:v>40566004</c:v>
                </c:pt>
                <c:pt idx="662">
                  <c:v>40400000</c:v>
                </c:pt>
                <c:pt idx="663">
                  <c:v>40367693</c:v>
                </c:pt>
                <c:pt idx="664">
                  <c:v>40293200</c:v>
                </c:pt>
                <c:pt idx="665">
                  <c:v>40274748</c:v>
                </c:pt>
                <c:pt idx="666">
                  <c:v>40184721</c:v>
                </c:pt>
                <c:pt idx="667">
                  <c:v>40136047</c:v>
                </c:pt>
                <c:pt idx="668">
                  <c:v>40098138</c:v>
                </c:pt>
                <c:pt idx="669">
                  <c:v>40072596</c:v>
                </c:pt>
                <c:pt idx="670">
                  <c:v>39816662</c:v>
                </c:pt>
                <c:pt idx="671">
                  <c:v>39812796</c:v>
                </c:pt>
                <c:pt idx="672">
                  <c:v>39812796</c:v>
                </c:pt>
                <c:pt idx="673">
                  <c:v>39703412</c:v>
                </c:pt>
                <c:pt idx="674">
                  <c:v>39571513</c:v>
                </c:pt>
                <c:pt idx="675">
                  <c:v>39567722</c:v>
                </c:pt>
                <c:pt idx="676">
                  <c:v>39461335</c:v>
                </c:pt>
                <c:pt idx="677">
                  <c:v>39456509</c:v>
                </c:pt>
                <c:pt idx="678">
                  <c:v>39343632</c:v>
                </c:pt>
                <c:pt idx="679">
                  <c:v>39266300</c:v>
                </c:pt>
                <c:pt idx="680">
                  <c:v>39190055</c:v>
                </c:pt>
                <c:pt idx="681">
                  <c:v>39156435</c:v>
                </c:pt>
                <c:pt idx="682">
                  <c:v>39052600</c:v>
                </c:pt>
                <c:pt idx="683">
                  <c:v>38950483</c:v>
                </c:pt>
                <c:pt idx="684">
                  <c:v>38872378</c:v>
                </c:pt>
                <c:pt idx="685">
                  <c:v>38815117</c:v>
                </c:pt>
                <c:pt idx="686">
                  <c:v>38797148</c:v>
                </c:pt>
                <c:pt idx="687">
                  <c:v>38771291</c:v>
                </c:pt>
                <c:pt idx="688">
                  <c:v>38771291</c:v>
                </c:pt>
                <c:pt idx="689">
                  <c:v>38756232</c:v>
                </c:pt>
                <c:pt idx="690">
                  <c:v>38697449</c:v>
                </c:pt>
                <c:pt idx="691">
                  <c:v>38658172</c:v>
                </c:pt>
                <c:pt idx="692">
                  <c:v>38543795</c:v>
                </c:pt>
                <c:pt idx="693">
                  <c:v>38493982</c:v>
                </c:pt>
                <c:pt idx="694">
                  <c:v>38400000</c:v>
                </c:pt>
                <c:pt idx="695">
                  <c:v>38287363</c:v>
                </c:pt>
                <c:pt idx="696">
                  <c:v>38192114</c:v>
                </c:pt>
                <c:pt idx="697">
                  <c:v>38192114</c:v>
                </c:pt>
                <c:pt idx="698">
                  <c:v>38127162</c:v>
                </c:pt>
                <c:pt idx="699">
                  <c:v>38023275</c:v>
                </c:pt>
                <c:pt idx="700">
                  <c:v>38000000</c:v>
                </c:pt>
                <c:pt idx="701">
                  <c:v>37744720</c:v>
                </c:pt>
                <c:pt idx="702">
                  <c:v>37696176</c:v>
                </c:pt>
                <c:pt idx="703">
                  <c:v>37650000</c:v>
                </c:pt>
                <c:pt idx="704">
                  <c:v>37541683</c:v>
                </c:pt>
                <c:pt idx="705">
                  <c:v>37536959</c:v>
                </c:pt>
                <c:pt idx="706">
                  <c:v>37536959</c:v>
                </c:pt>
                <c:pt idx="707">
                  <c:v>37365600</c:v>
                </c:pt>
                <c:pt idx="708">
                  <c:v>37322273</c:v>
                </c:pt>
                <c:pt idx="709">
                  <c:v>37257433</c:v>
                </c:pt>
                <c:pt idx="710">
                  <c:v>37253092</c:v>
                </c:pt>
                <c:pt idx="711">
                  <c:v>37239856</c:v>
                </c:pt>
                <c:pt idx="712">
                  <c:v>37063889</c:v>
                </c:pt>
                <c:pt idx="713">
                  <c:v>36900000</c:v>
                </c:pt>
                <c:pt idx="714">
                  <c:v>36885587</c:v>
                </c:pt>
                <c:pt idx="715">
                  <c:v>36868030</c:v>
                </c:pt>
                <c:pt idx="716">
                  <c:v>36667870</c:v>
                </c:pt>
                <c:pt idx="717">
                  <c:v>36643346</c:v>
                </c:pt>
                <c:pt idx="718">
                  <c:v>36636816</c:v>
                </c:pt>
                <c:pt idx="719">
                  <c:v>36600000</c:v>
                </c:pt>
                <c:pt idx="720">
                  <c:v>36600000</c:v>
                </c:pt>
                <c:pt idx="721">
                  <c:v>36528842</c:v>
                </c:pt>
                <c:pt idx="722">
                  <c:v>36527787</c:v>
                </c:pt>
                <c:pt idx="723">
                  <c:v>36468315</c:v>
                </c:pt>
                <c:pt idx="724">
                  <c:v>36398162</c:v>
                </c:pt>
                <c:pt idx="725">
                  <c:v>36377022</c:v>
                </c:pt>
                <c:pt idx="726">
                  <c:v>36371181</c:v>
                </c:pt>
                <c:pt idx="727">
                  <c:v>36362352</c:v>
                </c:pt>
                <c:pt idx="728">
                  <c:v>36360018</c:v>
                </c:pt>
                <c:pt idx="729">
                  <c:v>36328680</c:v>
                </c:pt>
                <c:pt idx="730">
                  <c:v>36207920</c:v>
                </c:pt>
                <c:pt idx="731">
                  <c:v>36154094</c:v>
                </c:pt>
                <c:pt idx="732">
                  <c:v>36137684</c:v>
                </c:pt>
                <c:pt idx="733">
                  <c:v>36121934</c:v>
                </c:pt>
                <c:pt idx="734">
                  <c:v>35990057</c:v>
                </c:pt>
                <c:pt idx="735">
                  <c:v>35960517</c:v>
                </c:pt>
                <c:pt idx="736">
                  <c:v>35910583</c:v>
                </c:pt>
                <c:pt idx="737">
                  <c:v>35592846</c:v>
                </c:pt>
                <c:pt idx="738">
                  <c:v>35490000</c:v>
                </c:pt>
                <c:pt idx="739">
                  <c:v>35468793</c:v>
                </c:pt>
                <c:pt idx="740">
                  <c:v>35448498</c:v>
                </c:pt>
                <c:pt idx="741">
                  <c:v>35443237</c:v>
                </c:pt>
                <c:pt idx="742">
                  <c:v>35428137</c:v>
                </c:pt>
                <c:pt idx="743">
                  <c:v>35305995</c:v>
                </c:pt>
                <c:pt idx="744">
                  <c:v>35279690</c:v>
                </c:pt>
                <c:pt idx="745">
                  <c:v>35200000</c:v>
                </c:pt>
                <c:pt idx="746">
                  <c:v>35168022</c:v>
                </c:pt>
                <c:pt idx="747">
                  <c:v>35122319</c:v>
                </c:pt>
                <c:pt idx="748">
                  <c:v>35122319</c:v>
                </c:pt>
                <c:pt idx="749">
                  <c:v>35026631</c:v>
                </c:pt>
                <c:pt idx="750">
                  <c:v>35010106</c:v>
                </c:pt>
                <c:pt idx="751">
                  <c:v>35006147</c:v>
                </c:pt>
                <c:pt idx="752">
                  <c:v>35003492</c:v>
                </c:pt>
                <c:pt idx="753">
                  <c:v>35003300</c:v>
                </c:pt>
                <c:pt idx="754">
                  <c:v>34886089</c:v>
                </c:pt>
                <c:pt idx="755">
                  <c:v>34706988</c:v>
                </c:pt>
                <c:pt idx="756">
                  <c:v>34700000</c:v>
                </c:pt>
                <c:pt idx="757">
                  <c:v>34500000</c:v>
                </c:pt>
                <c:pt idx="758">
                  <c:v>34300000</c:v>
                </c:pt>
                <c:pt idx="759">
                  <c:v>34244877</c:v>
                </c:pt>
                <c:pt idx="760">
                  <c:v>34225164</c:v>
                </c:pt>
                <c:pt idx="761">
                  <c:v>34218429</c:v>
                </c:pt>
                <c:pt idx="762">
                  <c:v>34172251</c:v>
                </c:pt>
                <c:pt idx="763">
                  <c:v>34098862</c:v>
                </c:pt>
                <c:pt idx="764">
                  <c:v>34073773</c:v>
                </c:pt>
                <c:pt idx="765">
                  <c:v>34034755</c:v>
                </c:pt>
                <c:pt idx="766">
                  <c:v>33983001</c:v>
                </c:pt>
                <c:pt idx="767">
                  <c:v>33914986</c:v>
                </c:pt>
                <c:pt idx="768">
                  <c:v>33800000</c:v>
                </c:pt>
                <c:pt idx="769">
                  <c:v>33762229</c:v>
                </c:pt>
                <c:pt idx="770">
                  <c:v>33729374</c:v>
                </c:pt>
                <c:pt idx="771">
                  <c:v>33600000</c:v>
                </c:pt>
                <c:pt idx="772">
                  <c:v>33600000</c:v>
                </c:pt>
                <c:pt idx="773">
                  <c:v>33563158</c:v>
                </c:pt>
                <c:pt idx="774">
                  <c:v>33553787</c:v>
                </c:pt>
                <c:pt idx="775">
                  <c:v>33536011</c:v>
                </c:pt>
                <c:pt idx="776">
                  <c:v>33491560</c:v>
                </c:pt>
                <c:pt idx="777">
                  <c:v>33375151</c:v>
                </c:pt>
                <c:pt idx="778">
                  <c:v>33355354</c:v>
                </c:pt>
                <c:pt idx="779">
                  <c:v>33338338</c:v>
                </c:pt>
                <c:pt idx="780">
                  <c:v>33307796</c:v>
                </c:pt>
                <c:pt idx="781">
                  <c:v>33305545</c:v>
                </c:pt>
                <c:pt idx="782">
                  <c:v>33262492</c:v>
                </c:pt>
                <c:pt idx="783">
                  <c:v>33158000</c:v>
                </c:pt>
                <c:pt idx="784">
                  <c:v>33147445</c:v>
                </c:pt>
                <c:pt idx="785">
                  <c:v>33146000</c:v>
                </c:pt>
                <c:pt idx="786">
                  <c:v>32962333</c:v>
                </c:pt>
                <c:pt idx="787">
                  <c:v>32951479</c:v>
                </c:pt>
                <c:pt idx="788">
                  <c:v>32885635</c:v>
                </c:pt>
                <c:pt idx="789">
                  <c:v>32885635</c:v>
                </c:pt>
                <c:pt idx="790">
                  <c:v>32877175</c:v>
                </c:pt>
                <c:pt idx="791">
                  <c:v>32860214</c:v>
                </c:pt>
                <c:pt idx="792">
                  <c:v>32811275</c:v>
                </c:pt>
                <c:pt idx="793">
                  <c:v>32811275</c:v>
                </c:pt>
                <c:pt idx="794">
                  <c:v>32808615</c:v>
                </c:pt>
                <c:pt idx="795">
                  <c:v>32800000</c:v>
                </c:pt>
                <c:pt idx="796">
                  <c:v>32614858</c:v>
                </c:pt>
                <c:pt idx="797">
                  <c:v>32614158</c:v>
                </c:pt>
                <c:pt idx="798">
                  <c:v>32523385</c:v>
                </c:pt>
                <c:pt idx="799">
                  <c:v>32522221</c:v>
                </c:pt>
                <c:pt idx="800">
                  <c:v>32462438</c:v>
                </c:pt>
                <c:pt idx="801">
                  <c:v>32455275</c:v>
                </c:pt>
                <c:pt idx="802">
                  <c:v>32356857</c:v>
                </c:pt>
                <c:pt idx="803">
                  <c:v>32306065</c:v>
                </c:pt>
                <c:pt idx="804">
                  <c:v>32266306</c:v>
                </c:pt>
                <c:pt idx="805">
                  <c:v>32235441</c:v>
                </c:pt>
                <c:pt idx="806">
                  <c:v>32225777</c:v>
                </c:pt>
                <c:pt idx="807">
                  <c:v>32200000</c:v>
                </c:pt>
                <c:pt idx="808">
                  <c:v>32148997</c:v>
                </c:pt>
                <c:pt idx="809">
                  <c:v>32144465</c:v>
                </c:pt>
                <c:pt idx="810">
                  <c:v>32066497</c:v>
                </c:pt>
                <c:pt idx="811">
                  <c:v>32066000</c:v>
                </c:pt>
                <c:pt idx="812">
                  <c:v>32030663</c:v>
                </c:pt>
                <c:pt idx="813">
                  <c:v>32000000</c:v>
                </c:pt>
                <c:pt idx="814">
                  <c:v>31997107</c:v>
                </c:pt>
                <c:pt idx="815">
                  <c:v>31900000</c:v>
                </c:pt>
                <c:pt idx="816">
                  <c:v>31859105</c:v>
                </c:pt>
                <c:pt idx="817">
                  <c:v>31838728</c:v>
                </c:pt>
                <c:pt idx="818">
                  <c:v>31726644</c:v>
                </c:pt>
                <c:pt idx="819">
                  <c:v>31691009</c:v>
                </c:pt>
                <c:pt idx="820">
                  <c:v>31517441</c:v>
                </c:pt>
                <c:pt idx="821">
                  <c:v>31505065</c:v>
                </c:pt>
                <c:pt idx="822">
                  <c:v>31431160</c:v>
                </c:pt>
                <c:pt idx="823">
                  <c:v>31385560</c:v>
                </c:pt>
                <c:pt idx="824">
                  <c:v>31359959</c:v>
                </c:pt>
                <c:pt idx="825">
                  <c:v>31353636</c:v>
                </c:pt>
                <c:pt idx="826">
                  <c:v>31347010</c:v>
                </c:pt>
                <c:pt idx="827">
                  <c:v>31282411</c:v>
                </c:pt>
                <c:pt idx="828">
                  <c:v>31261036</c:v>
                </c:pt>
                <c:pt idx="829">
                  <c:v>31217900</c:v>
                </c:pt>
                <c:pt idx="830">
                  <c:v>31193053</c:v>
                </c:pt>
                <c:pt idx="831">
                  <c:v>31174897</c:v>
                </c:pt>
                <c:pt idx="832">
                  <c:v>31134898</c:v>
                </c:pt>
                <c:pt idx="833">
                  <c:v>31094903</c:v>
                </c:pt>
                <c:pt idx="834">
                  <c:v>31094903</c:v>
                </c:pt>
                <c:pt idx="835">
                  <c:v>31022333</c:v>
                </c:pt>
                <c:pt idx="836">
                  <c:v>31015141</c:v>
                </c:pt>
                <c:pt idx="837">
                  <c:v>31008288</c:v>
                </c:pt>
                <c:pt idx="838">
                  <c:v>31000000</c:v>
                </c:pt>
                <c:pt idx="839">
                  <c:v>30973336</c:v>
                </c:pt>
                <c:pt idx="840">
                  <c:v>30849949</c:v>
                </c:pt>
                <c:pt idx="841">
                  <c:v>30836296</c:v>
                </c:pt>
                <c:pt idx="842">
                  <c:v>30800000</c:v>
                </c:pt>
                <c:pt idx="843">
                  <c:v>30775468</c:v>
                </c:pt>
                <c:pt idx="844">
                  <c:v>30775468</c:v>
                </c:pt>
                <c:pt idx="845">
                  <c:v>30695394</c:v>
                </c:pt>
                <c:pt idx="846">
                  <c:v>30618403</c:v>
                </c:pt>
                <c:pt idx="847">
                  <c:v>30537320</c:v>
                </c:pt>
                <c:pt idx="848">
                  <c:v>30485039</c:v>
                </c:pt>
                <c:pt idx="849">
                  <c:v>30405498</c:v>
                </c:pt>
                <c:pt idx="850">
                  <c:v>30341670</c:v>
                </c:pt>
                <c:pt idx="851">
                  <c:v>30311509</c:v>
                </c:pt>
                <c:pt idx="852">
                  <c:v>30302314</c:v>
                </c:pt>
                <c:pt idx="853">
                  <c:v>30270227</c:v>
                </c:pt>
                <c:pt idx="854">
                  <c:v>30269340</c:v>
                </c:pt>
                <c:pt idx="855">
                  <c:v>30227069</c:v>
                </c:pt>
                <c:pt idx="856">
                  <c:v>30163652</c:v>
                </c:pt>
                <c:pt idx="857">
                  <c:v>30127620</c:v>
                </c:pt>
                <c:pt idx="858">
                  <c:v>30100000</c:v>
                </c:pt>
                <c:pt idx="859">
                  <c:v>30033780</c:v>
                </c:pt>
                <c:pt idx="860">
                  <c:v>30014112</c:v>
                </c:pt>
                <c:pt idx="861">
                  <c:v>30000882</c:v>
                </c:pt>
                <c:pt idx="862">
                  <c:v>29993847</c:v>
                </c:pt>
                <c:pt idx="863">
                  <c:v>29982968</c:v>
                </c:pt>
                <c:pt idx="864">
                  <c:v>29968224</c:v>
                </c:pt>
                <c:pt idx="865">
                  <c:v>29948113</c:v>
                </c:pt>
                <c:pt idx="866">
                  <c:v>29883016</c:v>
                </c:pt>
                <c:pt idx="867">
                  <c:v>29730907</c:v>
                </c:pt>
                <c:pt idx="868">
                  <c:v>29667095</c:v>
                </c:pt>
                <c:pt idx="869">
                  <c:v>29604977</c:v>
                </c:pt>
                <c:pt idx="870">
                  <c:v>29507053</c:v>
                </c:pt>
                <c:pt idx="871">
                  <c:v>29484168</c:v>
                </c:pt>
                <c:pt idx="872">
                  <c:v>29483949</c:v>
                </c:pt>
                <c:pt idx="873">
                  <c:v>29099640</c:v>
                </c:pt>
                <c:pt idx="874">
                  <c:v>29098051</c:v>
                </c:pt>
                <c:pt idx="875">
                  <c:v>29041560</c:v>
                </c:pt>
                <c:pt idx="876">
                  <c:v>28939454</c:v>
                </c:pt>
                <c:pt idx="877">
                  <c:v>28895417</c:v>
                </c:pt>
                <c:pt idx="878">
                  <c:v>28848100</c:v>
                </c:pt>
                <c:pt idx="879">
                  <c:v>28826569</c:v>
                </c:pt>
                <c:pt idx="880">
                  <c:v>28771072</c:v>
                </c:pt>
                <c:pt idx="881">
                  <c:v>28728000</c:v>
                </c:pt>
                <c:pt idx="882">
                  <c:v>28715510</c:v>
                </c:pt>
                <c:pt idx="883">
                  <c:v>28700000</c:v>
                </c:pt>
                <c:pt idx="884">
                  <c:v>28546578</c:v>
                </c:pt>
                <c:pt idx="885">
                  <c:v>28536019</c:v>
                </c:pt>
                <c:pt idx="886">
                  <c:v>28500000</c:v>
                </c:pt>
                <c:pt idx="887">
                  <c:v>28462534</c:v>
                </c:pt>
                <c:pt idx="888">
                  <c:v>28423368</c:v>
                </c:pt>
                <c:pt idx="889">
                  <c:v>28400000</c:v>
                </c:pt>
                <c:pt idx="890">
                  <c:v>28368347</c:v>
                </c:pt>
                <c:pt idx="891">
                  <c:v>28328558</c:v>
                </c:pt>
                <c:pt idx="892">
                  <c:v>28280963</c:v>
                </c:pt>
                <c:pt idx="893">
                  <c:v>28200225</c:v>
                </c:pt>
                <c:pt idx="894">
                  <c:v>28025000</c:v>
                </c:pt>
                <c:pt idx="895">
                  <c:v>28022524</c:v>
                </c:pt>
                <c:pt idx="896">
                  <c:v>28000000</c:v>
                </c:pt>
                <c:pt idx="897">
                  <c:v>27919096</c:v>
                </c:pt>
                <c:pt idx="898">
                  <c:v>27919096</c:v>
                </c:pt>
                <c:pt idx="899">
                  <c:v>27887943</c:v>
                </c:pt>
                <c:pt idx="900">
                  <c:v>27879132</c:v>
                </c:pt>
                <c:pt idx="901">
                  <c:v>27852604</c:v>
                </c:pt>
                <c:pt idx="902">
                  <c:v>27800000</c:v>
                </c:pt>
                <c:pt idx="903">
                  <c:v>27703470</c:v>
                </c:pt>
                <c:pt idx="904">
                  <c:v>27701895</c:v>
                </c:pt>
                <c:pt idx="905">
                  <c:v>27693162</c:v>
                </c:pt>
                <c:pt idx="906">
                  <c:v>27680195</c:v>
                </c:pt>
                <c:pt idx="907">
                  <c:v>27647595</c:v>
                </c:pt>
                <c:pt idx="908">
                  <c:v>27645152</c:v>
                </c:pt>
                <c:pt idx="909">
                  <c:v>27592530</c:v>
                </c:pt>
                <c:pt idx="910">
                  <c:v>27528330</c:v>
                </c:pt>
                <c:pt idx="911">
                  <c:v>27470017</c:v>
                </c:pt>
                <c:pt idx="912">
                  <c:v>27469602</c:v>
                </c:pt>
                <c:pt idx="913">
                  <c:v>27453345</c:v>
                </c:pt>
                <c:pt idx="914">
                  <c:v>27410049</c:v>
                </c:pt>
                <c:pt idx="915">
                  <c:v>27317535</c:v>
                </c:pt>
                <c:pt idx="916">
                  <c:v>27252964</c:v>
                </c:pt>
                <c:pt idx="917">
                  <c:v>27243721</c:v>
                </c:pt>
                <c:pt idx="918">
                  <c:v>27200000</c:v>
                </c:pt>
                <c:pt idx="919">
                  <c:v>27061228</c:v>
                </c:pt>
                <c:pt idx="920">
                  <c:v>27049108</c:v>
                </c:pt>
                <c:pt idx="921">
                  <c:v>27002815</c:v>
                </c:pt>
                <c:pt idx="922">
                  <c:v>26963967</c:v>
                </c:pt>
                <c:pt idx="923">
                  <c:v>26853450</c:v>
                </c:pt>
                <c:pt idx="924">
                  <c:v>26845943</c:v>
                </c:pt>
                <c:pt idx="925">
                  <c:v>26777564</c:v>
                </c:pt>
                <c:pt idx="926">
                  <c:v>26766350</c:v>
                </c:pt>
                <c:pt idx="927">
                  <c:v>26746109</c:v>
                </c:pt>
                <c:pt idx="928">
                  <c:v>26676606</c:v>
                </c:pt>
                <c:pt idx="929">
                  <c:v>26638165</c:v>
                </c:pt>
                <c:pt idx="930">
                  <c:v>26638165</c:v>
                </c:pt>
                <c:pt idx="931">
                  <c:v>26635000</c:v>
                </c:pt>
                <c:pt idx="932">
                  <c:v>26624000</c:v>
                </c:pt>
                <c:pt idx="933">
                  <c:v>26533608</c:v>
                </c:pt>
                <c:pt idx="934">
                  <c:v>26466372</c:v>
                </c:pt>
                <c:pt idx="935">
                  <c:v>26423726</c:v>
                </c:pt>
                <c:pt idx="936">
                  <c:v>26372293</c:v>
                </c:pt>
                <c:pt idx="937">
                  <c:v>26363118</c:v>
                </c:pt>
                <c:pt idx="938">
                  <c:v>26277420</c:v>
                </c:pt>
                <c:pt idx="939">
                  <c:v>26200000</c:v>
                </c:pt>
                <c:pt idx="940">
                  <c:v>26087366</c:v>
                </c:pt>
                <c:pt idx="941">
                  <c:v>26087161</c:v>
                </c:pt>
                <c:pt idx="942">
                  <c:v>26068547</c:v>
                </c:pt>
                <c:pt idx="943">
                  <c:v>25916903</c:v>
                </c:pt>
                <c:pt idx="944">
                  <c:v>25853424</c:v>
                </c:pt>
                <c:pt idx="945">
                  <c:v>25794166</c:v>
                </c:pt>
                <c:pt idx="946">
                  <c:v>25707719</c:v>
                </c:pt>
                <c:pt idx="947">
                  <c:v>25700000</c:v>
                </c:pt>
                <c:pt idx="948">
                  <c:v>25672630</c:v>
                </c:pt>
                <c:pt idx="949">
                  <c:v>25670855</c:v>
                </c:pt>
                <c:pt idx="950">
                  <c:v>25660000</c:v>
                </c:pt>
                <c:pt idx="951">
                  <c:v>25605492</c:v>
                </c:pt>
                <c:pt idx="952">
                  <c:v>25601508</c:v>
                </c:pt>
                <c:pt idx="953">
                  <c:v>25517854</c:v>
                </c:pt>
                <c:pt idx="954">
                  <c:v>25454043</c:v>
                </c:pt>
                <c:pt idx="955">
                  <c:v>25400856</c:v>
                </c:pt>
                <c:pt idx="956">
                  <c:v>25399000</c:v>
                </c:pt>
                <c:pt idx="957">
                  <c:v>25188667</c:v>
                </c:pt>
                <c:pt idx="958">
                  <c:v>25188667</c:v>
                </c:pt>
                <c:pt idx="959">
                  <c:v>25074895</c:v>
                </c:pt>
                <c:pt idx="960">
                  <c:v>25064955</c:v>
                </c:pt>
                <c:pt idx="961">
                  <c:v>25054449</c:v>
                </c:pt>
                <c:pt idx="962">
                  <c:v>25001065</c:v>
                </c:pt>
                <c:pt idx="963">
                  <c:v>24988180</c:v>
                </c:pt>
                <c:pt idx="964">
                  <c:v>24891374</c:v>
                </c:pt>
                <c:pt idx="965">
                  <c:v>24870275</c:v>
                </c:pt>
                <c:pt idx="966">
                  <c:v>24833860</c:v>
                </c:pt>
                <c:pt idx="967">
                  <c:v>24812241</c:v>
                </c:pt>
                <c:pt idx="968">
                  <c:v>24800000</c:v>
                </c:pt>
                <c:pt idx="969">
                  <c:v>24795350</c:v>
                </c:pt>
                <c:pt idx="970">
                  <c:v>24707598</c:v>
                </c:pt>
                <c:pt idx="971">
                  <c:v>24705000</c:v>
                </c:pt>
                <c:pt idx="972">
                  <c:v>24705000</c:v>
                </c:pt>
                <c:pt idx="973">
                  <c:v>24699513</c:v>
                </c:pt>
                <c:pt idx="974">
                  <c:v>24651794</c:v>
                </c:pt>
                <c:pt idx="975">
                  <c:v>24520804</c:v>
                </c:pt>
                <c:pt idx="976">
                  <c:v>24412677</c:v>
                </c:pt>
                <c:pt idx="977">
                  <c:v>24411478</c:v>
                </c:pt>
                <c:pt idx="978">
                  <c:v>24400000</c:v>
                </c:pt>
                <c:pt idx="979">
                  <c:v>24400000</c:v>
                </c:pt>
                <c:pt idx="980">
                  <c:v>24363530</c:v>
                </c:pt>
                <c:pt idx="981">
                  <c:v>24360014</c:v>
                </c:pt>
                <c:pt idx="982">
                  <c:v>24335698</c:v>
                </c:pt>
                <c:pt idx="983">
                  <c:v>24327868</c:v>
                </c:pt>
                <c:pt idx="984">
                  <c:v>24281723</c:v>
                </c:pt>
                <c:pt idx="985">
                  <c:v>24244684</c:v>
                </c:pt>
                <c:pt idx="986">
                  <c:v>24200000</c:v>
                </c:pt>
                <c:pt idx="987">
                  <c:v>24123143</c:v>
                </c:pt>
                <c:pt idx="988">
                  <c:v>24093107</c:v>
                </c:pt>
                <c:pt idx="989">
                  <c:v>24093107</c:v>
                </c:pt>
                <c:pt idx="990">
                  <c:v>24054514</c:v>
                </c:pt>
                <c:pt idx="991">
                  <c:v>24048637</c:v>
                </c:pt>
                <c:pt idx="992">
                  <c:v>24037564</c:v>
                </c:pt>
                <c:pt idx="993">
                  <c:v>24024969</c:v>
                </c:pt>
                <c:pt idx="994">
                  <c:v>24001218</c:v>
                </c:pt>
                <c:pt idx="995">
                  <c:v>23894477</c:v>
                </c:pt>
                <c:pt idx="996">
                  <c:v>23874933</c:v>
                </c:pt>
                <c:pt idx="997">
                  <c:v>23825798</c:v>
                </c:pt>
                <c:pt idx="998">
                  <c:v>23825798</c:v>
                </c:pt>
                <c:pt idx="999">
                  <c:v>23818159</c:v>
                </c:pt>
                <c:pt idx="1000">
                  <c:v>23779955</c:v>
                </c:pt>
                <c:pt idx="1001">
                  <c:v>23745923</c:v>
                </c:pt>
                <c:pt idx="1002">
                  <c:v>23680848</c:v>
                </c:pt>
                <c:pt idx="1003">
                  <c:v>23585416</c:v>
                </c:pt>
                <c:pt idx="1004">
                  <c:v>23583175</c:v>
                </c:pt>
                <c:pt idx="1005">
                  <c:v>23541700</c:v>
                </c:pt>
                <c:pt idx="1006">
                  <c:v>23511038</c:v>
                </c:pt>
                <c:pt idx="1007">
                  <c:v>23382841</c:v>
                </c:pt>
                <c:pt idx="1008">
                  <c:v>23343413</c:v>
                </c:pt>
                <c:pt idx="1009">
                  <c:v>23338891</c:v>
                </c:pt>
                <c:pt idx="1010">
                  <c:v>23334256</c:v>
                </c:pt>
                <c:pt idx="1011">
                  <c:v>23332128</c:v>
                </c:pt>
                <c:pt idx="1012">
                  <c:v>23237389</c:v>
                </c:pt>
                <c:pt idx="1013">
                  <c:v>23071558</c:v>
                </c:pt>
                <c:pt idx="1014">
                  <c:v>23028109</c:v>
                </c:pt>
                <c:pt idx="1015">
                  <c:v>23021560</c:v>
                </c:pt>
                <c:pt idx="1016">
                  <c:v>23000000</c:v>
                </c:pt>
                <c:pt idx="1017">
                  <c:v>22991439</c:v>
                </c:pt>
                <c:pt idx="1018">
                  <c:v>22981571</c:v>
                </c:pt>
                <c:pt idx="1019">
                  <c:v>22937130</c:v>
                </c:pt>
                <c:pt idx="1020">
                  <c:v>22931301</c:v>
                </c:pt>
                <c:pt idx="1021">
                  <c:v>22877959</c:v>
                </c:pt>
                <c:pt idx="1022">
                  <c:v>22800000</c:v>
                </c:pt>
                <c:pt idx="1023">
                  <c:v>22696902</c:v>
                </c:pt>
                <c:pt idx="1024">
                  <c:v>22689474</c:v>
                </c:pt>
                <c:pt idx="1025">
                  <c:v>22670733</c:v>
                </c:pt>
                <c:pt idx="1026">
                  <c:v>22657819</c:v>
                </c:pt>
                <c:pt idx="1027">
                  <c:v>22652003</c:v>
                </c:pt>
                <c:pt idx="1028">
                  <c:v>22569532</c:v>
                </c:pt>
                <c:pt idx="1029">
                  <c:v>22505908</c:v>
                </c:pt>
                <c:pt idx="1030">
                  <c:v>22499043</c:v>
                </c:pt>
                <c:pt idx="1031">
                  <c:v>22487293</c:v>
                </c:pt>
                <c:pt idx="1032">
                  <c:v>22418902</c:v>
                </c:pt>
                <c:pt idx="1033">
                  <c:v>22360069</c:v>
                </c:pt>
                <c:pt idx="1034">
                  <c:v>22305037</c:v>
                </c:pt>
                <c:pt idx="1035">
                  <c:v>22296514</c:v>
                </c:pt>
                <c:pt idx="1036">
                  <c:v>22285953</c:v>
                </c:pt>
                <c:pt idx="1037">
                  <c:v>22238770</c:v>
                </c:pt>
                <c:pt idx="1038">
                  <c:v>22176108</c:v>
                </c:pt>
                <c:pt idx="1039">
                  <c:v>22133888</c:v>
                </c:pt>
                <c:pt idx="1040">
                  <c:v>22124400</c:v>
                </c:pt>
                <c:pt idx="1041">
                  <c:v>22116152</c:v>
                </c:pt>
                <c:pt idx="1042">
                  <c:v>22114556</c:v>
                </c:pt>
                <c:pt idx="1043">
                  <c:v>22101000</c:v>
                </c:pt>
                <c:pt idx="1044">
                  <c:v>22021740</c:v>
                </c:pt>
                <c:pt idx="1045">
                  <c:v>22021740</c:v>
                </c:pt>
                <c:pt idx="1046">
                  <c:v>21968653</c:v>
                </c:pt>
                <c:pt idx="1047">
                  <c:v>21882551</c:v>
                </c:pt>
                <c:pt idx="1048">
                  <c:v>21876365</c:v>
                </c:pt>
                <c:pt idx="1049">
                  <c:v>21867960</c:v>
                </c:pt>
                <c:pt idx="1050">
                  <c:v>21846082</c:v>
                </c:pt>
                <c:pt idx="1051">
                  <c:v>21836394</c:v>
                </c:pt>
                <c:pt idx="1052">
                  <c:v>21790248</c:v>
                </c:pt>
                <c:pt idx="1053">
                  <c:v>21788807</c:v>
                </c:pt>
                <c:pt idx="1054">
                  <c:v>21747570</c:v>
                </c:pt>
                <c:pt idx="1055">
                  <c:v>21704396</c:v>
                </c:pt>
                <c:pt idx="1056">
                  <c:v>21638292</c:v>
                </c:pt>
                <c:pt idx="1057">
                  <c:v>21629916</c:v>
                </c:pt>
                <c:pt idx="1058">
                  <c:v>21604320</c:v>
                </c:pt>
                <c:pt idx="1059">
                  <c:v>21601713</c:v>
                </c:pt>
                <c:pt idx="1060">
                  <c:v>21550000</c:v>
                </c:pt>
                <c:pt idx="1061">
                  <c:v>21544445</c:v>
                </c:pt>
                <c:pt idx="1062">
                  <c:v>21500105</c:v>
                </c:pt>
                <c:pt idx="1063">
                  <c:v>21475962</c:v>
                </c:pt>
                <c:pt idx="1064">
                  <c:v>21475193</c:v>
                </c:pt>
                <c:pt idx="1065">
                  <c:v>21457409</c:v>
                </c:pt>
                <c:pt idx="1066">
                  <c:v>21432423</c:v>
                </c:pt>
                <c:pt idx="1067">
                  <c:v>21359200</c:v>
                </c:pt>
                <c:pt idx="1068">
                  <c:v>21304264</c:v>
                </c:pt>
                <c:pt idx="1069">
                  <c:v>21300107</c:v>
                </c:pt>
                <c:pt idx="1070">
                  <c:v>21285499</c:v>
                </c:pt>
                <c:pt idx="1071">
                  <c:v>21263182</c:v>
                </c:pt>
                <c:pt idx="1072">
                  <c:v>21185897</c:v>
                </c:pt>
                <c:pt idx="1073">
                  <c:v>21137505</c:v>
                </c:pt>
                <c:pt idx="1074">
                  <c:v>21131483</c:v>
                </c:pt>
                <c:pt idx="1075">
                  <c:v>21111837</c:v>
                </c:pt>
                <c:pt idx="1076">
                  <c:v>21109400</c:v>
                </c:pt>
                <c:pt idx="1077">
                  <c:v>21097664</c:v>
                </c:pt>
                <c:pt idx="1078">
                  <c:v>21045445</c:v>
                </c:pt>
                <c:pt idx="1079">
                  <c:v>21041732</c:v>
                </c:pt>
                <c:pt idx="1080">
                  <c:v>21000000</c:v>
                </c:pt>
                <c:pt idx="1081">
                  <c:v>20984230</c:v>
                </c:pt>
                <c:pt idx="1082">
                  <c:v>20939782</c:v>
                </c:pt>
                <c:pt idx="1083">
                  <c:v>20921738</c:v>
                </c:pt>
                <c:pt idx="1084">
                  <c:v>20911262</c:v>
                </c:pt>
                <c:pt idx="1085">
                  <c:v>20887263</c:v>
                </c:pt>
                <c:pt idx="1086">
                  <c:v>20802754</c:v>
                </c:pt>
                <c:pt idx="1087">
                  <c:v>20793160</c:v>
                </c:pt>
                <c:pt idx="1088">
                  <c:v>20700247</c:v>
                </c:pt>
                <c:pt idx="1089">
                  <c:v>20700000</c:v>
                </c:pt>
                <c:pt idx="1090">
                  <c:v>20700000</c:v>
                </c:pt>
                <c:pt idx="1091">
                  <c:v>20700000</c:v>
                </c:pt>
                <c:pt idx="1092">
                  <c:v>20687587</c:v>
                </c:pt>
                <c:pt idx="1093">
                  <c:v>20651422</c:v>
                </c:pt>
                <c:pt idx="1094">
                  <c:v>20574010</c:v>
                </c:pt>
                <c:pt idx="1095">
                  <c:v>20566230</c:v>
                </c:pt>
                <c:pt idx="1096">
                  <c:v>20557989</c:v>
                </c:pt>
                <c:pt idx="1097">
                  <c:v>20530832</c:v>
                </c:pt>
                <c:pt idx="1098">
                  <c:v>20455802</c:v>
                </c:pt>
                <c:pt idx="1099">
                  <c:v>20450000</c:v>
                </c:pt>
                <c:pt idx="1100">
                  <c:v>20378000</c:v>
                </c:pt>
                <c:pt idx="1101">
                  <c:v>20378000</c:v>
                </c:pt>
                <c:pt idx="1102">
                  <c:v>20306281</c:v>
                </c:pt>
                <c:pt idx="1103">
                  <c:v>20300000</c:v>
                </c:pt>
                <c:pt idx="1104">
                  <c:v>20291815</c:v>
                </c:pt>
                <c:pt idx="1105">
                  <c:v>20281096</c:v>
                </c:pt>
                <c:pt idx="1106">
                  <c:v>20236603</c:v>
                </c:pt>
                <c:pt idx="1107">
                  <c:v>20169068</c:v>
                </c:pt>
                <c:pt idx="1108">
                  <c:v>20132596</c:v>
                </c:pt>
                <c:pt idx="1109">
                  <c:v>20089048</c:v>
                </c:pt>
                <c:pt idx="1110">
                  <c:v>20063926</c:v>
                </c:pt>
                <c:pt idx="1111">
                  <c:v>20054909</c:v>
                </c:pt>
                <c:pt idx="1112">
                  <c:v>20033643</c:v>
                </c:pt>
                <c:pt idx="1113">
                  <c:v>20033643</c:v>
                </c:pt>
                <c:pt idx="1114">
                  <c:v>20007180</c:v>
                </c:pt>
                <c:pt idx="1115">
                  <c:v>19999143</c:v>
                </c:pt>
                <c:pt idx="1116">
                  <c:v>19995817</c:v>
                </c:pt>
                <c:pt idx="1117">
                  <c:v>19990064</c:v>
                </c:pt>
                <c:pt idx="1118">
                  <c:v>19903076</c:v>
                </c:pt>
                <c:pt idx="1119">
                  <c:v>19903076</c:v>
                </c:pt>
                <c:pt idx="1120">
                  <c:v>19809547</c:v>
                </c:pt>
                <c:pt idx="1121">
                  <c:v>19779400</c:v>
                </c:pt>
                <c:pt idx="1122">
                  <c:v>19737645</c:v>
                </c:pt>
                <c:pt idx="1123">
                  <c:v>19700000</c:v>
                </c:pt>
                <c:pt idx="1124">
                  <c:v>19691811</c:v>
                </c:pt>
                <c:pt idx="1125">
                  <c:v>19597131</c:v>
                </c:pt>
                <c:pt idx="1126">
                  <c:v>19588068</c:v>
                </c:pt>
                <c:pt idx="1127">
                  <c:v>19540762</c:v>
                </c:pt>
                <c:pt idx="1128">
                  <c:v>19506619</c:v>
                </c:pt>
                <c:pt idx="1129">
                  <c:v>19500000</c:v>
                </c:pt>
                <c:pt idx="1130">
                  <c:v>19500000</c:v>
                </c:pt>
                <c:pt idx="1131">
                  <c:v>19489752</c:v>
                </c:pt>
                <c:pt idx="1132">
                  <c:v>19455658</c:v>
                </c:pt>
                <c:pt idx="1133">
                  <c:v>19402612</c:v>
                </c:pt>
                <c:pt idx="1134">
                  <c:v>19397498</c:v>
                </c:pt>
                <c:pt idx="1135">
                  <c:v>19392418</c:v>
                </c:pt>
                <c:pt idx="1136">
                  <c:v>19362712</c:v>
                </c:pt>
                <c:pt idx="1137">
                  <c:v>19244700</c:v>
                </c:pt>
                <c:pt idx="1138">
                  <c:v>19234747</c:v>
                </c:pt>
                <c:pt idx="1139">
                  <c:v>19228104</c:v>
                </c:pt>
                <c:pt idx="1140">
                  <c:v>19219978</c:v>
                </c:pt>
                <c:pt idx="1141">
                  <c:v>19219708</c:v>
                </c:pt>
                <c:pt idx="1142">
                  <c:v>19185998</c:v>
                </c:pt>
                <c:pt idx="1143">
                  <c:v>19179516</c:v>
                </c:pt>
                <c:pt idx="1144">
                  <c:v>19155435</c:v>
                </c:pt>
                <c:pt idx="1145">
                  <c:v>19143839</c:v>
                </c:pt>
                <c:pt idx="1146">
                  <c:v>19138847</c:v>
                </c:pt>
                <c:pt idx="1147">
                  <c:v>19103378</c:v>
                </c:pt>
                <c:pt idx="1148">
                  <c:v>19100000</c:v>
                </c:pt>
                <c:pt idx="1149">
                  <c:v>19068786</c:v>
                </c:pt>
                <c:pt idx="1150">
                  <c:v>19047631</c:v>
                </c:pt>
                <c:pt idx="1151">
                  <c:v>19044241</c:v>
                </c:pt>
                <c:pt idx="1152">
                  <c:v>18873374</c:v>
                </c:pt>
                <c:pt idx="1153">
                  <c:v>18860010</c:v>
                </c:pt>
                <c:pt idx="1154">
                  <c:v>18771174</c:v>
                </c:pt>
                <c:pt idx="1155">
                  <c:v>18758599</c:v>
                </c:pt>
                <c:pt idx="1156">
                  <c:v>18645546</c:v>
                </c:pt>
                <c:pt idx="1157">
                  <c:v>18635046</c:v>
                </c:pt>
                <c:pt idx="1158">
                  <c:v>18625110</c:v>
                </c:pt>
                <c:pt idx="1159">
                  <c:v>18565375</c:v>
                </c:pt>
                <c:pt idx="1160">
                  <c:v>18531390</c:v>
                </c:pt>
                <c:pt idx="1161">
                  <c:v>18488090</c:v>
                </c:pt>
                <c:pt idx="1162">
                  <c:v>18416702</c:v>
                </c:pt>
                <c:pt idx="1163">
                  <c:v>18400000</c:v>
                </c:pt>
                <c:pt idx="1164">
                  <c:v>18386128</c:v>
                </c:pt>
                <c:pt idx="1165">
                  <c:v>18386128</c:v>
                </c:pt>
                <c:pt idx="1166">
                  <c:v>18337537</c:v>
                </c:pt>
                <c:pt idx="1167">
                  <c:v>18308901</c:v>
                </c:pt>
                <c:pt idx="1168">
                  <c:v>18292061</c:v>
                </c:pt>
                <c:pt idx="1169">
                  <c:v>18270895</c:v>
                </c:pt>
                <c:pt idx="1170">
                  <c:v>18201106</c:v>
                </c:pt>
                <c:pt idx="1171">
                  <c:v>18167424</c:v>
                </c:pt>
                <c:pt idx="1172">
                  <c:v>18143332</c:v>
                </c:pt>
                <c:pt idx="1173">
                  <c:v>18049082</c:v>
                </c:pt>
                <c:pt idx="1174">
                  <c:v>18043505</c:v>
                </c:pt>
                <c:pt idx="1175">
                  <c:v>18037513</c:v>
                </c:pt>
                <c:pt idx="1176">
                  <c:v>17992760</c:v>
                </c:pt>
                <c:pt idx="1177">
                  <c:v>17981889</c:v>
                </c:pt>
                <c:pt idx="1178">
                  <c:v>17966644</c:v>
                </c:pt>
                <c:pt idx="1179">
                  <c:v>17926543</c:v>
                </c:pt>
                <c:pt idx="1180">
                  <c:v>17895491</c:v>
                </c:pt>
                <c:pt idx="1181">
                  <c:v>17892374</c:v>
                </c:pt>
                <c:pt idx="1182">
                  <c:v>17850000</c:v>
                </c:pt>
                <c:pt idx="1183">
                  <c:v>17823573</c:v>
                </c:pt>
                <c:pt idx="1184">
                  <c:v>17736779</c:v>
                </c:pt>
                <c:pt idx="1185">
                  <c:v>17721635</c:v>
                </c:pt>
                <c:pt idx="1186">
                  <c:v>17721635</c:v>
                </c:pt>
                <c:pt idx="1187">
                  <c:v>17707116</c:v>
                </c:pt>
                <c:pt idx="1188">
                  <c:v>17672350</c:v>
                </c:pt>
                <c:pt idx="1189">
                  <c:v>17603594</c:v>
                </c:pt>
                <c:pt idx="1190">
                  <c:v>17567440</c:v>
                </c:pt>
                <c:pt idx="1191">
                  <c:v>17567440</c:v>
                </c:pt>
                <c:pt idx="1192">
                  <c:v>17478175</c:v>
                </c:pt>
                <c:pt idx="1193">
                  <c:v>17450000</c:v>
                </c:pt>
                <c:pt idx="1194">
                  <c:v>17442180</c:v>
                </c:pt>
                <c:pt idx="1195">
                  <c:v>17303237</c:v>
                </c:pt>
                <c:pt idx="1196">
                  <c:v>17288314</c:v>
                </c:pt>
                <c:pt idx="1197">
                  <c:v>17277485</c:v>
                </c:pt>
                <c:pt idx="1198">
                  <c:v>17272306</c:v>
                </c:pt>
                <c:pt idx="1199">
                  <c:v>17263506</c:v>
                </c:pt>
                <c:pt idx="1200">
                  <c:v>17244913</c:v>
                </c:pt>
                <c:pt idx="1201">
                  <c:v>17226474</c:v>
                </c:pt>
                <c:pt idx="1202">
                  <c:v>17162741</c:v>
                </c:pt>
                <c:pt idx="1203">
                  <c:v>17112929</c:v>
                </c:pt>
                <c:pt idx="1204">
                  <c:v>17067631</c:v>
                </c:pt>
                <c:pt idx="1205">
                  <c:v>17032279</c:v>
                </c:pt>
                <c:pt idx="1206">
                  <c:v>17011847</c:v>
                </c:pt>
                <c:pt idx="1207">
                  <c:v>17007184</c:v>
                </c:pt>
                <c:pt idx="1208">
                  <c:v>17007184</c:v>
                </c:pt>
                <c:pt idx="1209">
                  <c:v>16994911</c:v>
                </c:pt>
                <c:pt idx="1210">
                  <c:v>16986000</c:v>
                </c:pt>
                <c:pt idx="1211">
                  <c:v>16959436</c:v>
                </c:pt>
                <c:pt idx="1212">
                  <c:v>16875468</c:v>
                </c:pt>
                <c:pt idx="1213">
                  <c:v>16874745</c:v>
                </c:pt>
                <c:pt idx="1214">
                  <c:v>16866727</c:v>
                </c:pt>
                <c:pt idx="1215">
                  <c:v>16814909</c:v>
                </c:pt>
                <c:pt idx="1216">
                  <c:v>16669413</c:v>
                </c:pt>
                <c:pt idx="1217">
                  <c:v>16658108</c:v>
                </c:pt>
                <c:pt idx="1218">
                  <c:v>16638745</c:v>
                </c:pt>
                <c:pt idx="1219">
                  <c:v>16632614</c:v>
                </c:pt>
                <c:pt idx="1220">
                  <c:v>16628981</c:v>
                </c:pt>
                <c:pt idx="1221">
                  <c:v>16597830</c:v>
                </c:pt>
                <c:pt idx="1222">
                  <c:v>16585300</c:v>
                </c:pt>
                <c:pt idx="1223">
                  <c:v>16583369</c:v>
                </c:pt>
                <c:pt idx="1224">
                  <c:v>16530884</c:v>
                </c:pt>
                <c:pt idx="1225">
                  <c:v>16505912</c:v>
                </c:pt>
                <c:pt idx="1226">
                  <c:v>16501098</c:v>
                </c:pt>
                <c:pt idx="1227">
                  <c:v>16500000</c:v>
                </c:pt>
                <c:pt idx="1228">
                  <c:v>16496802</c:v>
                </c:pt>
                <c:pt idx="1229">
                  <c:v>16472057</c:v>
                </c:pt>
                <c:pt idx="1230">
                  <c:v>16471430</c:v>
                </c:pt>
                <c:pt idx="1231">
                  <c:v>16435406</c:v>
                </c:pt>
                <c:pt idx="1232">
                  <c:v>16370001</c:v>
                </c:pt>
                <c:pt idx="1233">
                  <c:v>16235901</c:v>
                </c:pt>
                <c:pt idx="1234">
                  <c:v>16235088</c:v>
                </c:pt>
                <c:pt idx="1235">
                  <c:v>16197315</c:v>
                </c:pt>
                <c:pt idx="1236">
                  <c:v>16184015</c:v>
                </c:pt>
                <c:pt idx="1237">
                  <c:v>16144183</c:v>
                </c:pt>
                <c:pt idx="1238">
                  <c:v>16089953</c:v>
                </c:pt>
                <c:pt idx="1239">
                  <c:v>16067398</c:v>
                </c:pt>
                <c:pt idx="1240">
                  <c:v>16033759</c:v>
                </c:pt>
                <c:pt idx="1241">
                  <c:v>16002004</c:v>
                </c:pt>
                <c:pt idx="1242">
                  <c:v>16000000</c:v>
                </c:pt>
                <c:pt idx="1243">
                  <c:v>15990505</c:v>
                </c:pt>
                <c:pt idx="1244">
                  <c:v>15989008</c:v>
                </c:pt>
                <c:pt idx="1245">
                  <c:v>15972187</c:v>
                </c:pt>
                <c:pt idx="1246">
                  <c:v>15829874</c:v>
                </c:pt>
                <c:pt idx="1247">
                  <c:v>15800000</c:v>
                </c:pt>
                <c:pt idx="1248">
                  <c:v>15786269</c:v>
                </c:pt>
                <c:pt idx="1249">
                  <c:v>15773070</c:v>
                </c:pt>
                <c:pt idx="1250">
                  <c:v>15764085</c:v>
                </c:pt>
                <c:pt idx="1251">
                  <c:v>15733485</c:v>
                </c:pt>
                <c:pt idx="1252">
                  <c:v>15687528</c:v>
                </c:pt>
                <c:pt idx="1253">
                  <c:v>15645204</c:v>
                </c:pt>
                <c:pt idx="1254">
                  <c:v>15638743</c:v>
                </c:pt>
                <c:pt idx="1255">
                  <c:v>15618786</c:v>
                </c:pt>
                <c:pt idx="1256">
                  <c:v>15600000</c:v>
                </c:pt>
                <c:pt idx="1257">
                  <c:v>15596227</c:v>
                </c:pt>
                <c:pt idx="1258">
                  <c:v>15581633</c:v>
                </c:pt>
                <c:pt idx="1259">
                  <c:v>15542421</c:v>
                </c:pt>
                <c:pt idx="1260">
                  <c:v>15531634</c:v>
                </c:pt>
                <c:pt idx="1261">
                  <c:v>15530513</c:v>
                </c:pt>
                <c:pt idx="1262">
                  <c:v>15501605</c:v>
                </c:pt>
                <c:pt idx="1263">
                  <c:v>15464480</c:v>
                </c:pt>
                <c:pt idx="1264">
                  <c:v>15422828</c:v>
                </c:pt>
                <c:pt idx="1265">
                  <c:v>15419483</c:v>
                </c:pt>
                <c:pt idx="1266">
                  <c:v>15404871</c:v>
                </c:pt>
                <c:pt idx="1267">
                  <c:v>15399192</c:v>
                </c:pt>
                <c:pt idx="1268">
                  <c:v>15370763</c:v>
                </c:pt>
                <c:pt idx="1269">
                  <c:v>15339117</c:v>
                </c:pt>
                <c:pt idx="1270">
                  <c:v>15332007</c:v>
                </c:pt>
                <c:pt idx="1271">
                  <c:v>15281507</c:v>
                </c:pt>
                <c:pt idx="1272">
                  <c:v>15280058</c:v>
                </c:pt>
                <c:pt idx="1273">
                  <c:v>15259652</c:v>
                </c:pt>
                <c:pt idx="1274">
                  <c:v>15230261</c:v>
                </c:pt>
                <c:pt idx="1275">
                  <c:v>15226144</c:v>
                </c:pt>
                <c:pt idx="1276">
                  <c:v>15218903</c:v>
                </c:pt>
                <c:pt idx="1277">
                  <c:v>15197842</c:v>
                </c:pt>
                <c:pt idx="1278">
                  <c:v>15169908</c:v>
                </c:pt>
                <c:pt idx="1279">
                  <c:v>15127963</c:v>
                </c:pt>
                <c:pt idx="1280">
                  <c:v>15102717</c:v>
                </c:pt>
                <c:pt idx="1281">
                  <c:v>15097652</c:v>
                </c:pt>
                <c:pt idx="1282">
                  <c:v>15086030</c:v>
                </c:pt>
                <c:pt idx="1283">
                  <c:v>15005329</c:v>
                </c:pt>
                <c:pt idx="1284">
                  <c:v>14967359</c:v>
                </c:pt>
                <c:pt idx="1285">
                  <c:v>14967035</c:v>
                </c:pt>
                <c:pt idx="1286">
                  <c:v>14962878</c:v>
                </c:pt>
                <c:pt idx="1287">
                  <c:v>14951824</c:v>
                </c:pt>
                <c:pt idx="1288">
                  <c:v>14930005</c:v>
                </c:pt>
                <c:pt idx="1289">
                  <c:v>14880476</c:v>
                </c:pt>
                <c:pt idx="1290">
                  <c:v>14857814</c:v>
                </c:pt>
                <c:pt idx="1291">
                  <c:v>14822707</c:v>
                </c:pt>
                <c:pt idx="1292">
                  <c:v>14772796</c:v>
                </c:pt>
                <c:pt idx="1293">
                  <c:v>14680000</c:v>
                </c:pt>
                <c:pt idx="1294">
                  <c:v>14573300</c:v>
                </c:pt>
                <c:pt idx="1295">
                  <c:v>14551000</c:v>
                </c:pt>
                <c:pt idx="1296">
                  <c:v>14490142</c:v>
                </c:pt>
                <c:pt idx="1297">
                  <c:v>14474048</c:v>
                </c:pt>
                <c:pt idx="1298">
                  <c:v>14421271</c:v>
                </c:pt>
                <c:pt idx="1299">
                  <c:v>14399750</c:v>
                </c:pt>
                <c:pt idx="1300">
                  <c:v>14365105</c:v>
                </c:pt>
                <c:pt idx="1301">
                  <c:v>14302097</c:v>
                </c:pt>
                <c:pt idx="1302">
                  <c:v>14281235</c:v>
                </c:pt>
                <c:pt idx="1303">
                  <c:v>14213619</c:v>
                </c:pt>
                <c:pt idx="1304">
                  <c:v>14201636</c:v>
                </c:pt>
                <c:pt idx="1305">
                  <c:v>14168359</c:v>
                </c:pt>
                <c:pt idx="1306">
                  <c:v>14168080</c:v>
                </c:pt>
                <c:pt idx="1307">
                  <c:v>14129186</c:v>
                </c:pt>
                <c:pt idx="1308">
                  <c:v>14126138</c:v>
                </c:pt>
                <c:pt idx="1309">
                  <c:v>14106737</c:v>
                </c:pt>
                <c:pt idx="1310">
                  <c:v>14078294</c:v>
                </c:pt>
                <c:pt idx="1311">
                  <c:v>14058698</c:v>
                </c:pt>
                <c:pt idx="1312">
                  <c:v>14052167</c:v>
                </c:pt>
                <c:pt idx="1313">
                  <c:v>14049211</c:v>
                </c:pt>
                <c:pt idx="1314">
                  <c:v>14020063</c:v>
                </c:pt>
                <c:pt idx="1315">
                  <c:v>14008741</c:v>
                </c:pt>
                <c:pt idx="1316">
                  <c:v>14008532</c:v>
                </c:pt>
                <c:pt idx="1317">
                  <c:v>13983704</c:v>
                </c:pt>
                <c:pt idx="1318">
                  <c:v>13955614</c:v>
                </c:pt>
                <c:pt idx="1319">
                  <c:v>13894863</c:v>
                </c:pt>
                <c:pt idx="1320">
                  <c:v>13883359</c:v>
                </c:pt>
                <c:pt idx="1321">
                  <c:v>13776062</c:v>
                </c:pt>
                <c:pt idx="1322">
                  <c:v>13750000</c:v>
                </c:pt>
                <c:pt idx="1323">
                  <c:v>13747385</c:v>
                </c:pt>
                <c:pt idx="1324">
                  <c:v>13701902</c:v>
                </c:pt>
                <c:pt idx="1325">
                  <c:v>13696761</c:v>
                </c:pt>
                <c:pt idx="1326">
                  <c:v>13687630</c:v>
                </c:pt>
                <c:pt idx="1327">
                  <c:v>13656400</c:v>
                </c:pt>
                <c:pt idx="1328">
                  <c:v>13648142</c:v>
                </c:pt>
                <c:pt idx="1329">
                  <c:v>13637507</c:v>
                </c:pt>
                <c:pt idx="1330">
                  <c:v>13564027</c:v>
                </c:pt>
                <c:pt idx="1331">
                  <c:v>13552429</c:v>
                </c:pt>
                <c:pt idx="1332">
                  <c:v>13539321</c:v>
                </c:pt>
                <c:pt idx="1333">
                  <c:v>13515786</c:v>
                </c:pt>
                <c:pt idx="1334">
                  <c:v>13435068</c:v>
                </c:pt>
                <c:pt idx="1335">
                  <c:v>13422556</c:v>
                </c:pt>
                <c:pt idx="1336">
                  <c:v>13337608</c:v>
                </c:pt>
                <c:pt idx="1337">
                  <c:v>13324946</c:v>
                </c:pt>
                <c:pt idx="1338">
                  <c:v>13314483</c:v>
                </c:pt>
                <c:pt idx="1339">
                  <c:v>13277561</c:v>
                </c:pt>
                <c:pt idx="1340">
                  <c:v>13257500</c:v>
                </c:pt>
                <c:pt idx="1341">
                  <c:v>13257000</c:v>
                </c:pt>
                <c:pt idx="1342">
                  <c:v>13240988</c:v>
                </c:pt>
                <c:pt idx="1343">
                  <c:v>13230435</c:v>
                </c:pt>
                <c:pt idx="1344">
                  <c:v>13218041</c:v>
                </c:pt>
                <c:pt idx="1345">
                  <c:v>13154431</c:v>
                </c:pt>
                <c:pt idx="1346">
                  <c:v>13101109</c:v>
                </c:pt>
                <c:pt idx="1347">
                  <c:v>13082743</c:v>
                </c:pt>
                <c:pt idx="1348">
                  <c:v>13064616</c:v>
                </c:pt>
                <c:pt idx="1349">
                  <c:v>13050028</c:v>
                </c:pt>
                <c:pt idx="1350">
                  <c:v>13014536</c:v>
                </c:pt>
                <c:pt idx="1351">
                  <c:v>13001785</c:v>
                </c:pt>
                <c:pt idx="1352">
                  <c:v>12983713</c:v>
                </c:pt>
                <c:pt idx="1353">
                  <c:v>12978402</c:v>
                </c:pt>
                <c:pt idx="1354">
                  <c:v>12969824</c:v>
                </c:pt>
                <c:pt idx="1355">
                  <c:v>12918501</c:v>
                </c:pt>
                <c:pt idx="1356">
                  <c:v>12768000</c:v>
                </c:pt>
                <c:pt idx="1357">
                  <c:v>12738400</c:v>
                </c:pt>
                <c:pt idx="1358">
                  <c:v>12734552</c:v>
                </c:pt>
                <c:pt idx="1359">
                  <c:v>12700000</c:v>
                </c:pt>
                <c:pt idx="1360">
                  <c:v>12683670</c:v>
                </c:pt>
                <c:pt idx="1361">
                  <c:v>12676062</c:v>
                </c:pt>
                <c:pt idx="1362">
                  <c:v>12675765</c:v>
                </c:pt>
                <c:pt idx="1363">
                  <c:v>12673301</c:v>
                </c:pt>
                <c:pt idx="1364">
                  <c:v>12668906</c:v>
                </c:pt>
                <c:pt idx="1365">
                  <c:v>12652036</c:v>
                </c:pt>
                <c:pt idx="1366">
                  <c:v>12621249</c:v>
                </c:pt>
                <c:pt idx="1367">
                  <c:v>12569041</c:v>
                </c:pt>
                <c:pt idx="1368">
                  <c:v>12550960</c:v>
                </c:pt>
                <c:pt idx="1369">
                  <c:v>12515793</c:v>
                </c:pt>
                <c:pt idx="1370">
                  <c:v>12441122</c:v>
                </c:pt>
                <c:pt idx="1371">
                  <c:v>12414716</c:v>
                </c:pt>
                <c:pt idx="1372">
                  <c:v>12400000</c:v>
                </c:pt>
                <c:pt idx="1373">
                  <c:v>12385520</c:v>
                </c:pt>
                <c:pt idx="1374">
                  <c:v>12382982</c:v>
                </c:pt>
                <c:pt idx="1375">
                  <c:v>12369573</c:v>
                </c:pt>
                <c:pt idx="1376">
                  <c:v>12362581</c:v>
                </c:pt>
                <c:pt idx="1377">
                  <c:v>12351611</c:v>
                </c:pt>
                <c:pt idx="1378">
                  <c:v>12320979</c:v>
                </c:pt>
                <c:pt idx="1379">
                  <c:v>12318875</c:v>
                </c:pt>
                <c:pt idx="1380">
                  <c:v>12313582</c:v>
                </c:pt>
                <c:pt idx="1381">
                  <c:v>12253315</c:v>
                </c:pt>
                <c:pt idx="1382">
                  <c:v>12117571</c:v>
                </c:pt>
                <c:pt idx="1383">
                  <c:v>12071069</c:v>
                </c:pt>
                <c:pt idx="1384">
                  <c:v>12057340</c:v>
                </c:pt>
                <c:pt idx="1385">
                  <c:v>12051917</c:v>
                </c:pt>
                <c:pt idx="1386">
                  <c:v>12043633</c:v>
                </c:pt>
                <c:pt idx="1387">
                  <c:v>12014289</c:v>
                </c:pt>
                <c:pt idx="1388">
                  <c:v>12000688</c:v>
                </c:pt>
                <c:pt idx="1389">
                  <c:v>11900000</c:v>
                </c:pt>
                <c:pt idx="1390">
                  <c:v>11844424</c:v>
                </c:pt>
                <c:pt idx="1391">
                  <c:v>11838002</c:v>
                </c:pt>
                <c:pt idx="1392">
                  <c:v>11833473</c:v>
                </c:pt>
                <c:pt idx="1393">
                  <c:v>11756514</c:v>
                </c:pt>
                <c:pt idx="1394">
                  <c:v>11746550</c:v>
                </c:pt>
                <c:pt idx="1395">
                  <c:v>11655665</c:v>
                </c:pt>
                <c:pt idx="1396">
                  <c:v>11643008</c:v>
                </c:pt>
                <c:pt idx="1397">
                  <c:v>11622333</c:v>
                </c:pt>
                <c:pt idx="1398">
                  <c:v>11605861</c:v>
                </c:pt>
                <c:pt idx="1399">
                  <c:v>11589307</c:v>
                </c:pt>
                <c:pt idx="1400">
                  <c:v>11584722</c:v>
                </c:pt>
                <c:pt idx="1401">
                  <c:v>11571351</c:v>
                </c:pt>
                <c:pt idx="1402">
                  <c:v>11560085</c:v>
                </c:pt>
                <c:pt idx="1403">
                  <c:v>11536376</c:v>
                </c:pt>
                <c:pt idx="1404">
                  <c:v>11514713</c:v>
                </c:pt>
                <c:pt idx="1405">
                  <c:v>11482931</c:v>
                </c:pt>
                <c:pt idx="1406">
                  <c:v>11464368</c:v>
                </c:pt>
                <c:pt idx="1407">
                  <c:v>11454968</c:v>
                </c:pt>
                <c:pt idx="1408">
                  <c:v>11447959</c:v>
                </c:pt>
                <c:pt idx="1409">
                  <c:v>11421314</c:v>
                </c:pt>
                <c:pt idx="1410">
                  <c:v>11407470</c:v>
                </c:pt>
                <c:pt idx="1411">
                  <c:v>11384919</c:v>
                </c:pt>
                <c:pt idx="1412">
                  <c:v>11371425</c:v>
                </c:pt>
                <c:pt idx="1413">
                  <c:v>11365290</c:v>
                </c:pt>
                <c:pt idx="1414">
                  <c:v>11188905</c:v>
                </c:pt>
                <c:pt idx="1415">
                  <c:v>11161406</c:v>
                </c:pt>
                <c:pt idx="1416">
                  <c:v>11146570</c:v>
                </c:pt>
                <c:pt idx="1417">
                  <c:v>11122105</c:v>
                </c:pt>
                <c:pt idx="1418">
                  <c:v>11112916</c:v>
                </c:pt>
                <c:pt idx="1419">
                  <c:v>11095600</c:v>
                </c:pt>
                <c:pt idx="1420">
                  <c:v>11051260</c:v>
                </c:pt>
                <c:pt idx="1421">
                  <c:v>11051260</c:v>
                </c:pt>
                <c:pt idx="1422">
                  <c:v>11051260</c:v>
                </c:pt>
                <c:pt idx="1423">
                  <c:v>11035310</c:v>
                </c:pt>
                <c:pt idx="1424">
                  <c:v>11017403</c:v>
                </c:pt>
                <c:pt idx="1425">
                  <c:v>11017403</c:v>
                </c:pt>
                <c:pt idx="1426">
                  <c:v>11006503</c:v>
                </c:pt>
                <c:pt idx="1427">
                  <c:v>10985501</c:v>
                </c:pt>
                <c:pt idx="1428">
                  <c:v>10984397</c:v>
                </c:pt>
                <c:pt idx="1429">
                  <c:v>10905674</c:v>
                </c:pt>
                <c:pt idx="1430">
                  <c:v>10859889</c:v>
                </c:pt>
                <c:pt idx="1431">
                  <c:v>10854896</c:v>
                </c:pt>
                <c:pt idx="1432">
                  <c:v>10853835</c:v>
                </c:pt>
                <c:pt idx="1433">
                  <c:v>10802315</c:v>
                </c:pt>
                <c:pt idx="1434">
                  <c:v>10706119</c:v>
                </c:pt>
                <c:pt idx="1435">
                  <c:v>10684949</c:v>
                </c:pt>
                <c:pt idx="1436">
                  <c:v>10566655</c:v>
                </c:pt>
                <c:pt idx="1437">
                  <c:v>10555230</c:v>
                </c:pt>
                <c:pt idx="1438">
                  <c:v>10500000</c:v>
                </c:pt>
                <c:pt idx="1439">
                  <c:v>10495673</c:v>
                </c:pt>
                <c:pt idx="1440">
                  <c:v>10474107</c:v>
                </c:pt>
                <c:pt idx="1441">
                  <c:v>10470220</c:v>
                </c:pt>
                <c:pt idx="1442">
                  <c:v>10443603</c:v>
                </c:pt>
                <c:pt idx="1443">
                  <c:v>10440971</c:v>
                </c:pt>
                <c:pt idx="1444">
                  <c:v>10400000</c:v>
                </c:pt>
                <c:pt idx="1445">
                  <c:v>10396744</c:v>
                </c:pt>
                <c:pt idx="1446">
                  <c:v>10384136</c:v>
                </c:pt>
                <c:pt idx="1447">
                  <c:v>10372662</c:v>
                </c:pt>
                <c:pt idx="1448">
                  <c:v>10342303</c:v>
                </c:pt>
                <c:pt idx="1449">
                  <c:v>10339754</c:v>
                </c:pt>
                <c:pt idx="1450">
                  <c:v>10338609</c:v>
                </c:pt>
                <c:pt idx="1451">
                  <c:v>10332737</c:v>
                </c:pt>
                <c:pt idx="1452">
                  <c:v>10331028</c:v>
                </c:pt>
                <c:pt idx="1453">
                  <c:v>10248063</c:v>
                </c:pt>
                <c:pt idx="1454">
                  <c:v>10247512</c:v>
                </c:pt>
                <c:pt idx="1455">
                  <c:v>10221600</c:v>
                </c:pt>
                <c:pt idx="1456">
                  <c:v>10154426</c:v>
                </c:pt>
                <c:pt idx="1457">
                  <c:v>10152879</c:v>
                </c:pt>
                <c:pt idx="1458">
                  <c:v>10126948</c:v>
                </c:pt>
                <c:pt idx="1459">
                  <c:v>10118420</c:v>
                </c:pt>
                <c:pt idx="1460">
                  <c:v>10116191</c:v>
                </c:pt>
                <c:pt idx="1461">
                  <c:v>10090181</c:v>
                </c:pt>
                <c:pt idx="1462">
                  <c:v>10074663</c:v>
                </c:pt>
                <c:pt idx="1463">
                  <c:v>10028592</c:v>
                </c:pt>
                <c:pt idx="1464">
                  <c:v>10018837</c:v>
                </c:pt>
                <c:pt idx="1465">
                  <c:v>10012500</c:v>
                </c:pt>
                <c:pt idx="1466">
                  <c:v>10000629</c:v>
                </c:pt>
                <c:pt idx="1467">
                  <c:v>9984868</c:v>
                </c:pt>
                <c:pt idx="1468">
                  <c:v>9975979</c:v>
                </c:pt>
                <c:pt idx="1469">
                  <c:v>9901126</c:v>
                </c:pt>
                <c:pt idx="1470">
                  <c:v>9881000</c:v>
                </c:pt>
                <c:pt idx="1471">
                  <c:v>9858926</c:v>
                </c:pt>
                <c:pt idx="1472">
                  <c:v>9851591</c:v>
                </c:pt>
                <c:pt idx="1473">
                  <c:v>9843379</c:v>
                </c:pt>
                <c:pt idx="1474">
                  <c:v>9792000</c:v>
                </c:pt>
                <c:pt idx="1475">
                  <c:v>9761993</c:v>
                </c:pt>
                <c:pt idx="1476">
                  <c:v>9753944</c:v>
                </c:pt>
                <c:pt idx="1477">
                  <c:v>9688384</c:v>
                </c:pt>
                <c:pt idx="1478">
                  <c:v>9563543</c:v>
                </c:pt>
                <c:pt idx="1479">
                  <c:v>9546543</c:v>
                </c:pt>
                <c:pt idx="1480">
                  <c:v>9536788</c:v>
                </c:pt>
                <c:pt idx="1481">
                  <c:v>9533945</c:v>
                </c:pt>
                <c:pt idx="1482">
                  <c:v>9464388</c:v>
                </c:pt>
                <c:pt idx="1483">
                  <c:v>9427926</c:v>
                </c:pt>
                <c:pt idx="1484">
                  <c:v>9404152</c:v>
                </c:pt>
                <c:pt idx="1485">
                  <c:v>9387695</c:v>
                </c:pt>
                <c:pt idx="1486">
                  <c:v>9370057</c:v>
                </c:pt>
                <c:pt idx="1487">
                  <c:v>9343976</c:v>
                </c:pt>
                <c:pt idx="1488">
                  <c:v>9300852</c:v>
                </c:pt>
                <c:pt idx="1489">
                  <c:v>9300771</c:v>
                </c:pt>
                <c:pt idx="1490">
                  <c:v>9284657</c:v>
                </c:pt>
                <c:pt idx="1491">
                  <c:v>9284475</c:v>
                </c:pt>
                <c:pt idx="1492">
                  <c:v>9278980</c:v>
                </c:pt>
                <c:pt idx="1493">
                  <c:v>9257933</c:v>
                </c:pt>
                <c:pt idx="1494">
                  <c:v>9225165</c:v>
                </c:pt>
                <c:pt idx="1495">
                  <c:v>9141959</c:v>
                </c:pt>
                <c:pt idx="1496">
                  <c:v>9133087</c:v>
                </c:pt>
                <c:pt idx="1497">
                  <c:v>9123773</c:v>
                </c:pt>
                <c:pt idx="1498">
                  <c:v>9100000</c:v>
                </c:pt>
                <c:pt idx="1499">
                  <c:v>9053924</c:v>
                </c:pt>
                <c:pt idx="1500">
                  <c:v>9045037</c:v>
                </c:pt>
                <c:pt idx="1501">
                  <c:v>9042266</c:v>
                </c:pt>
                <c:pt idx="1502">
                  <c:v>9015786</c:v>
                </c:pt>
                <c:pt idx="1503">
                  <c:v>9008928</c:v>
                </c:pt>
                <c:pt idx="1504">
                  <c:v>8938179</c:v>
                </c:pt>
                <c:pt idx="1505">
                  <c:v>8906039</c:v>
                </c:pt>
                <c:pt idx="1506">
                  <c:v>8854588</c:v>
                </c:pt>
                <c:pt idx="1507">
                  <c:v>8830000</c:v>
                </c:pt>
                <c:pt idx="1508">
                  <c:v>8830000</c:v>
                </c:pt>
                <c:pt idx="1509">
                  <c:v>8821531</c:v>
                </c:pt>
                <c:pt idx="1510">
                  <c:v>8818967</c:v>
                </c:pt>
                <c:pt idx="1511">
                  <c:v>8813366</c:v>
                </c:pt>
                <c:pt idx="1512">
                  <c:v>8792641</c:v>
                </c:pt>
                <c:pt idx="1513">
                  <c:v>8768623</c:v>
                </c:pt>
                <c:pt idx="1514">
                  <c:v>8758465</c:v>
                </c:pt>
                <c:pt idx="1515">
                  <c:v>8699684</c:v>
                </c:pt>
                <c:pt idx="1516">
                  <c:v>8694528</c:v>
                </c:pt>
                <c:pt idx="1517">
                  <c:v>8690000</c:v>
                </c:pt>
                <c:pt idx="1518">
                  <c:v>8662299</c:v>
                </c:pt>
                <c:pt idx="1519">
                  <c:v>8642254</c:v>
                </c:pt>
                <c:pt idx="1520">
                  <c:v>8631221</c:v>
                </c:pt>
                <c:pt idx="1521">
                  <c:v>8631221</c:v>
                </c:pt>
                <c:pt idx="1522">
                  <c:v>8607223</c:v>
                </c:pt>
                <c:pt idx="1523">
                  <c:v>8578145</c:v>
                </c:pt>
                <c:pt idx="1524">
                  <c:v>8503161</c:v>
                </c:pt>
                <c:pt idx="1525">
                  <c:v>8432823</c:v>
                </c:pt>
                <c:pt idx="1526">
                  <c:v>8413606</c:v>
                </c:pt>
                <c:pt idx="1527">
                  <c:v>8408614</c:v>
                </c:pt>
                <c:pt idx="1528">
                  <c:v>8400000</c:v>
                </c:pt>
                <c:pt idx="1529">
                  <c:v>8396624</c:v>
                </c:pt>
                <c:pt idx="1530">
                  <c:v>8350177</c:v>
                </c:pt>
                <c:pt idx="1531">
                  <c:v>8336565</c:v>
                </c:pt>
                <c:pt idx="1532">
                  <c:v>8311368</c:v>
                </c:pt>
                <c:pt idx="1533">
                  <c:v>8297830</c:v>
                </c:pt>
                <c:pt idx="1534">
                  <c:v>8272447</c:v>
                </c:pt>
                <c:pt idx="1535">
                  <c:v>8269963</c:v>
                </c:pt>
                <c:pt idx="1536">
                  <c:v>8232624</c:v>
                </c:pt>
                <c:pt idx="1537">
                  <c:v>8197405</c:v>
                </c:pt>
                <c:pt idx="1538">
                  <c:v>8175394</c:v>
                </c:pt>
                <c:pt idx="1539">
                  <c:v>8168741</c:v>
                </c:pt>
                <c:pt idx="1540">
                  <c:v>8115878</c:v>
                </c:pt>
                <c:pt idx="1541">
                  <c:v>8100000</c:v>
                </c:pt>
                <c:pt idx="1542">
                  <c:v>8096053</c:v>
                </c:pt>
                <c:pt idx="1543">
                  <c:v>8089926</c:v>
                </c:pt>
                <c:pt idx="1544">
                  <c:v>8088568</c:v>
                </c:pt>
                <c:pt idx="1545">
                  <c:v>8077470</c:v>
                </c:pt>
                <c:pt idx="1546">
                  <c:v>8074715</c:v>
                </c:pt>
                <c:pt idx="1547">
                  <c:v>8059386</c:v>
                </c:pt>
                <c:pt idx="1548">
                  <c:v>8047419</c:v>
                </c:pt>
                <c:pt idx="1549">
                  <c:v>8045844</c:v>
                </c:pt>
                <c:pt idx="1550">
                  <c:v>8031620</c:v>
                </c:pt>
                <c:pt idx="1551">
                  <c:v>8013113</c:v>
                </c:pt>
                <c:pt idx="1552">
                  <c:v>8000000</c:v>
                </c:pt>
                <c:pt idx="1553">
                  <c:v>7997095</c:v>
                </c:pt>
                <c:pt idx="1554">
                  <c:v>7980275</c:v>
                </c:pt>
                <c:pt idx="1555">
                  <c:v>7947763</c:v>
                </c:pt>
                <c:pt idx="1556">
                  <c:v>7891000</c:v>
                </c:pt>
                <c:pt idx="1557">
                  <c:v>7887882</c:v>
                </c:pt>
                <c:pt idx="1558">
                  <c:v>7867349</c:v>
                </c:pt>
                <c:pt idx="1559">
                  <c:v>7862546</c:v>
                </c:pt>
                <c:pt idx="1560">
                  <c:v>7781388</c:v>
                </c:pt>
                <c:pt idx="1561">
                  <c:v>7713577</c:v>
                </c:pt>
                <c:pt idx="1562">
                  <c:v>7678089</c:v>
                </c:pt>
                <c:pt idx="1563">
                  <c:v>7655201</c:v>
                </c:pt>
                <c:pt idx="1564">
                  <c:v>7617947</c:v>
                </c:pt>
                <c:pt idx="1565">
                  <c:v>7592632</c:v>
                </c:pt>
                <c:pt idx="1566">
                  <c:v>7580895</c:v>
                </c:pt>
                <c:pt idx="1567">
                  <c:v>7568996</c:v>
                </c:pt>
                <c:pt idx="1568">
                  <c:v>7563179</c:v>
                </c:pt>
                <c:pt idx="1569">
                  <c:v>7553210</c:v>
                </c:pt>
                <c:pt idx="1570">
                  <c:v>7544812</c:v>
                </c:pt>
                <c:pt idx="1571">
                  <c:v>7515297</c:v>
                </c:pt>
                <c:pt idx="1572">
                  <c:v>7468807</c:v>
                </c:pt>
                <c:pt idx="1573">
                  <c:v>7452765</c:v>
                </c:pt>
                <c:pt idx="1574">
                  <c:v>7416109</c:v>
                </c:pt>
                <c:pt idx="1575">
                  <c:v>7397469</c:v>
                </c:pt>
                <c:pt idx="1576">
                  <c:v>7381787</c:v>
                </c:pt>
                <c:pt idx="1577">
                  <c:v>7368960</c:v>
                </c:pt>
                <c:pt idx="1578">
                  <c:v>7277055</c:v>
                </c:pt>
                <c:pt idx="1579">
                  <c:v>7236496</c:v>
                </c:pt>
                <c:pt idx="1580">
                  <c:v>7235293</c:v>
                </c:pt>
                <c:pt idx="1581">
                  <c:v>7235267</c:v>
                </c:pt>
                <c:pt idx="1582">
                  <c:v>7200000</c:v>
                </c:pt>
                <c:pt idx="1583">
                  <c:v>7200000</c:v>
                </c:pt>
                <c:pt idx="1584">
                  <c:v>7189039</c:v>
                </c:pt>
                <c:pt idx="1585">
                  <c:v>7168445</c:v>
                </c:pt>
                <c:pt idx="1586">
                  <c:v>7130611</c:v>
                </c:pt>
                <c:pt idx="1587">
                  <c:v>7096584</c:v>
                </c:pt>
                <c:pt idx="1588">
                  <c:v>7055248</c:v>
                </c:pt>
                <c:pt idx="1589">
                  <c:v>7036404</c:v>
                </c:pt>
                <c:pt idx="1590">
                  <c:v>7034272</c:v>
                </c:pt>
                <c:pt idx="1591">
                  <c:v>7017041</c:v>
                </c:pt>
                <c:pt idx="1592">
                  <c:v>7015224</c:v>
                </c:pt>
                <c:pt idx="1593">
                  <c:v>7003620</c:v>
                </c:pt>
                <c:pt idx="1594">
                  <c:v>7003141</c:v>
                </c:pt>
                <c:pt idx="1595">
                  <c:v>7003011</c:v>
                </c:pt>
                <c:pt idx="1596">
                  <c:v>6987757</c:v>
                </c:pt>
                <c:pt idx="1597">
                  <c:v>6962502</c:v>
                </c:pt>
                <c:pt idx="1598">
                  <c:v>6954997</c:v>
                </c:pt>
                <c:pt idx="1599">
                  <c:v>6879556</c:v>
                </c:pt>
                <c:pt idx="1600">
                  <c:v>6876974</c:v>
                </c:pt>
                <c:pt idx="1601">
                  <c:v>6867101</c:v>
                </c:pt>
                <c:pt idx="1602">
                  <c:v>6805534</c:v>
                </c:pt>
                <c:pt idx="1603">
                  <c:v>6800000</c:v>
                </c:pt>
                <c:pt idx="1604">
                  <c:v>6793213</c:v>
                </c:pt>
                <c:pt idx="1605">
                  <c:v>6753840</c:v>
                </c:pt>
                <c:pt idx="1606">
                  <c:v>6734992</c:v>
                </c:pt>
                <c:pt idx="1607">
                  <c:v>6724080</c:v>
                </c:pt>
                <c:pt idx="1608">
                  <c:v>6671475</c:v>
                </c:pt>
                <c:pt idx="1609">
                  <c:v>6598492</c:v>
                </c:pt>
                <c:pt idx="1610">
                  <c:v>6595716</c:v>
                </c:pt>
                <c:pt idx="1611">
                  <c:v>6546368</c:v>
                </c:pt>
                <c:pt idx="1612">
                  <c:v>6532308</c:v>
                </c:pt>
                <c:pt idx="1613">
                  <c:v>6526393</c:v>
                </c:pt>
                <c:pt idx="1614">
                  <c:v>6515579</c:v>
                </c:pt>
                <c:pt idx="1615">
                  <c:v>6415649</c:v>
                </c:pt>
                <c:pt idx="1616">
                  <c:v>6383298</c:v>
                </c:pt>
                <c:pt idx="1617">
                  <c:v>6354736</c:v>
                </c:pt>
                <c:pt idx="1618">
                  <c:v>6280507</c:v>
                </c:pt>
                <c:pt idx="1619">
                  <c:v>6246959</c:v>
                </c:pt>
                <c:pt idx="1620">
                  <c:v>6201559</c:v>
                </c:pt>
                <c:pt idx="1621">
                  <c:v>6153600</c:v>
                </c:pt>
                <c:pt idx="1622">
                  <c:v>6097096</c:v>
                </c:pt>
                <c:pt idx="1623">
                  <c:v>6033556</c:v>
                </c:pt>
                <c:pt idx="1624">
                  <c:v>6022940</c:v>
                </c:pt>
                <c:pt idx="1625">
                  <c:v>6019483</c:v>
                </c:pt>
                <c:pt idx="1626">
                  <c:v>6012734</c:v>
                </c:pt>
                <c:pt idx="1627">
                  <c:v>6003149</c:v>
                </c:pt>
                <c:pt idx="1628">
                  <c:v>5998709</c:v>
                </c:pt>
                <c:pt idx="1629">
                  <c:v>5993605</c:v>
                </c:pt>
                <c:pt idx="1630">
                  <c:v>5972900</c:v>
                </c:pt>
                <c:pt idx="1631">
                  <c:v>5949219</c:v>
                </c:pt>
                <c:pt idx="1632">
                  <c:v>5927406</c:v>
                </c:pt>
                <c:pt idx="1633">
                  <c:v>5920167</c:v>
                </c:pt>
                <c:pt idx="1634">
                  <c:v>5911876</c:v>
                </c:pt>
                <c:pt idx="1635">
                  <c:v>5862100</c:v>
                </c:pt>
                <c:pt idx="1636">
                  <c:v>5856732</c:v>
                </c:pt>
                <c:pt idx="1637">
                  <c:v>5802596</c:v>
                </c:pt>
                <c:pt idx="1638">
                  <c:v>5801344</c:v>
                </c:pt>
                <c:pt idx="1639">
                  <c:v>5797927</c:v>
                </c:pt>
                <c:pt idx="1640">
                  <c:v>5773825</c:v>
                </c:pt>
                <c:pt idx="1641">
                  <c:v>5740078</c:v>
                </c:pt>
                <c:pt idx="1642">
                  <c:v>5734486</c:v>
                </c:pt>
                <c:pt idx="1643">
                  <c:v>5687294</c:v>
                </c:pt>
                <c:pt idx="1644">
                  <c:v>5682070</c:v>
                </c:pt>
                <c:pt idx="1645">
                  <c:v>5677801</c:v>
                </c:pt>
                <c:pt idx="1646">
                  <c:v>5667084</c:v>
                </c:pt>
                <c:pt idx="1647">
                  <c:v>5648679</c:v>
                </c:pt>
                <c:pt idx="1648">
                  <c:v>5613460</c:v>
                </c:pt>
                <c:pt idx="1649">
                  <c:v>5584685</c:v>
                </c:pt>
                <c:pt idx="1650">
                  <c:v>5583510</c:v>
                </c:pt>
                <c:pt idx="1651">
                  <c:v>5566327</c:v>
                </c:pt>
                <c:pt idx="1652">
                  <c:v>5565975</c:v>
                </c:pt>
                <c:pt idx="1653">
                  <c:v>5500797</c:v>
                </c:pt>
                <c:pt idx="1654">
                  <c:v>5473600</c:v>
                </c:pt>
                <c:pt idx="1655">
                  <c:v>5434867</c:v>
                </c:pt>
                <c:pt idx="1656">
                  <c:v>5433940</c:v>
                </c:pt>
                <c:pt idx="1657">
                  <c:v>5429707</c:v>
                </c:pt>
                <c:pt idx="1658">
                  <c:v>5369373</c:v>
                </c:pt>
                <c:pt idx="1659">
                  <c:v>5334024</c:v>
                </c:pt>
                <c:pt idx="1660">
                  <c:v>5292381</c:v>
                </c:pt>
                <c:pt idx="1661">
                  <c:v>5266619</c:v>
                </c:pt>
                <c:pt idx="1662">
                  <c:v>5266619</c:v>
                </c:pt>
                <c:pt idx="1663">
                  <c:v>5239376</c:v>
                </c:pt>
                <c:pt idx="1664">
                  <c:v>5222640</c:v>
                </c:pt>
                <c:pt idx="1665">
                  <c:v>5218921</c:v>
                </c:pt>
                <c:pt idx="1666">
                  <c:v>5128617</c:v>
                </c:pt>
                <c:pt idx="1667">
                  <c:v>5114507</c:v>
                </c:pt>
                <c:pt idx="1668">
                  <c:v>5110552</c:v>
                </c:pt>
                <c:pt idx="1669">
                  <c:v>5108370</c:v>
                </c:pt>
                <c:pt idx="1670">
                  <c:v>5077977</c:v>
                </c:pt>
                <c:pt idx="1671">
                  <c:v>5043880</c:v>
                </c:pt>
                <c:pt idx="1672">
                  <c:v>5016190</c:v>
                </c:pt>
                <c:pt idx="1673">
                  <c:v>5012990</c:v>
                </c:pt>
                <c:pt idx="1674">
                  <c:v>5004225</c:v>
                </c:pt>
                <c:pt idx="1675">
                  <c:v>5000377</c:v>
                </c:pt>
                <c:pt idx="1676">
                  <c:v>4997476</c:v>
                </c:pt>
                <c:pt idx="1677">
                  <c:v>4997134</c:v>
                </c:pt>
                <c:pt idx="1678">
                  <c:v>4976634</c:v>
                </c:pt>
                <c:pt idx="1679">
                  <c:v>4927390</c:v>
                </c:pt>
                <c:pt idx="1680">
                  <c:v>4900000</c:v>
                </c:pt>
                <c:pt idx="1681">
                  <c:v>4888703</c:v>
                </c:pt>
                <c:pt idx="1682">
                  <c:v>4886369</c:v>
                </c:pt>
                <c:pt idx="1683">
                  <c:v>4871190</c:v>
                </c:pt>
                <c:pt idx="1684">
                  <c:v>4848292</c:v>
                </c:pt>
                <c:pt idx="1685">
                  <c:v>4808247</c:v>
                </c:pt>
                <c:pt idx="1686">
                  <c:v>4806295</c:v>
                </c:pt>
                <c:pt idx="1687">
                  <c:v>4790000</c:v>
                </c:pt>
                <c:pt idx="1688">
                  <c:v>4768918</c:v>
                </c:pt>
                <c:pt idx="1689">
                  <c:v>4768374</c:v>
                </c:pt>
                <c:pt idx="1690">
                  <c:v>4738570</c:v>
                </c:pt>
                <c:pt idx="1691">
                  <c:v>4733909</c:v>
                </c:pt>
                <c:pt idx="1692">
                  <c:v>4719300</c:v>
                </c:pt>
                <c:pt idx="1693">
                  <c:v>4703228</c:v>
                </c:pt>
                <c:pt idx="1694">
                  <c:v>4692139</c:v>
                </c:pt>
                <c:pt idx="1695">
                  <c:v>4659817</c:v>
                </c:pt>
                <c:pt idx="1696">
                  <c:v>4628751</c:v>
                </c:pt>
                <c:pt idx="1697">
                  <c:v>4627372</c:v>
                </c:pt>
                <c:pt idx="1698">
                  <c:v>4604054</c:v>
                </c:pt>
                <c:pt idx="1699">
                  <c:v>4535191</c:v>
                </c:pt>
                <c:pt idx="1700">
                  <c:v>4531491</c:v>
                </c:pt>
                <c:pt idx="1701">
                  <c:v>4479776</c:v>
                </c:pt>
                <c:pt idx="1702">
                  <c:v>4452209</c:v>
                </c:pt>
                <c:pt idx="1703">
                  <c:v>4440119</c:v>
                </c:pt>
                <c:pt idx="1704">
                  <c:v>4351969</c:v>
                </c:pt>
                <c:pt idx="1705">
                  <c:v>4338033</c:v>
                </c:pt>
                <c:pt idx="1706">
                  <c:v>4329966</c:v>
                </c:pt>
                <c:pt idx="1707">
                  <c:v>4305922</c:v>
                </c:pt>
                <c:pt idx="1708">
                  <c:v>4300302</c:v>
                </c:pt>
                <c:pt idx="1709">
                  <c:v>4296447</c:v>
                </c:pt>
                <c:pt idx="1710">
                  <c:v>4282851</c:v>
                </c:pt>
                <c:pt idx="1711">
                  <c:v>4263397</c:v>
                </c:pt>
                <c:pt idx="1712">
                  <c:v>4247405</c:v>
                </c:pt>
                <c:pt idx="1713">
                  <c:v>4231215</c:v>
                </c:pt>
                <c:pt idx="1714">
                  <c:v>4203192</c:v>
                </c:pt>
                <c:pt idx="1715">
                  <c:v>4185387</c:v>
                </c:pt>
                <c:pt idx="1716">
                  <c:v>4158074</c:v>
                </c:pt>
                <c:pt idx="1717">
                  <c:v>4104113</c:v>
                </c:pt>
                <c:pt idx="1718">
                  <c:v>4059537</c:v>
                </c:pt>
                <c:pt idx="1719">
                  <c:v>4055108</c:v>
                </c:pt>
                <c:pt idx="1720">
                  <c:v>4026186</c:v>
                </c:pt>
                <c:pt idx="1721">
                  <c:v>3997790</c:v>
                </c:pt>
                <c:pt idx="1722">
                  <c:v>3984028</c:v>
                </c:pt>
                <c:pt idx="1723">
                  <c:v>3971000</c:v>
                </c:pt>
                <c:pt idx="1724">
                  <c:v>3946250</c:v>
                </c:pt>
                <c:pt idx="1725">
                  <c:v>3936931</c:v>
                </c:pt>
                <c:pt idx="1726">
                  <c:v>3909616</c:v>
                </c:pt>
                <c:pt idx="1727">
                  <c:v>3901336</c:v>
                </c:pt>
                <c:pt idx="1728">
                  <c:v>3842000</c:v>
                </c:pt>
                <c:pt idx="1729">
                  <c:v>3831145</c:v>
                </c:pt>
                <c:pt idx="1730">
                  <c:v>3825820</c:v>
                </c:pt>
                <c:pt idx="1731">
                  <c:v>3821335</c:v>
                </c:pt>
                <c:pt idx="1732">
                  <c:v>3786715</c:v>
                </c:pt>
                <c:pt idx="1733">
                  <c:v>3767324</c:v>
                </c:pt>
                <c:pt idx="1734">
                  <c:v>3759147</c:v>
                </c:pt>
                <c:pt idx="1735">
                  <c:v>3746915</c:v>
                </c:pt>
                <c:pt idx="1736">
                  <c:v>3738726</c:v>
                </c:pt>
                <c:pt idx="1737">
                  <c:v>3650000</c:v>
                </c:pt>
                <c:pt idx="1738">
                  <c:v>3649779</c:v>
                </c:pt>
                <c:pt idx="1739">
                  <c:v>3629485</c:v>
                </c:pt>
                <c:pt idx="1740">
                  <c:v>3614488</c:v>
                </c:pt>
                <c:pt idx="1741">
                  <c:v>3600000</c:v>
                </c:pt>
                <c:pt idx="1742">
                  <c:v>3600000</c:v>
                </c:pt>
                <c:pt idx="1743">
                  <c:v>3574731</c:v>
                </c:pt>
                <c:pt idx="1744">
                  <c:v>3549339</c:v>
                </c:pt>
                <c:pt idx="1745">
                  <c:v>3517198</c:v>
                </c:pt>
                <c:pt idx="1746">
                  <c:v>3472213</c:v>
                </c:pt>
                <c:pt idx="1747">
                  <c:v>3432299</c:v>
                </c:pt>
                <c:pt idx="1748">
                  <c:v>3422650</c:v>
                </c:pt>
                <c:pt idx="1749">
                  <c:v>3393765</c:v>
                </c:pt>
                <c:pt idx="1750">
                  <c:v>3383834</c:v>
                </c:pt>
                <c:pt idx="1751">
                  <c:v>3352454</c:v>
                </c:pt>
                <c:pt idx="1752">
                  <c:v>3341469</c:v>
                </c:pt>
                <c:pt idx="1753">
                  <c:v>3331103</c:v>
                </c:pt>
                <c:pt idx="1754">
                  <c:v>3330342</c:v>
                </c:pt>
                <c:pt idx="1755">
                  <c:v>3325872</c:v>
                </c:pt>
                <c:pt idx="1756">
                  <c:v>3300000</c:v>
                </c:pt>
                <c:pt idx="1757">
                  <c:v>3294553</c:v>
                </c:pt>
                <c:pt idx="1758">
                  <c:v>3292105</c:v>
                </c:pt>
                <c:pt idx="1759">
                  <c:v>3290318</c:v>
                </c:pt>
                <c:pt idx="1760">
                  <c:v>3257792</c:v>
                </c:pt>
                <c:pt idx="1761">
                  <c:v>3245861</c:v>
                </c:pt>
                <c:pt idx="1762">
                  <c:v>3231500</c:v>
                </c:pt>
                <c:pt idx="1763">
                  <c:v>3228696</c:v>
                </c:pt>
                <c:pt idx="1764">
                  <c:v>3208190</c:v>
                </c:pt>
                <c:pt idx="1765">
                  <c:v>3179303</c:v>
                </c:pt>
                <c:pt idx="1766">
                  <c:v>3156970</c:v>
                </c:pt>
                <c:pt idx="1767">
                  <c:v>3138210</c:v>
                </c:pt>
                <c:pt idx="1768">
                  <c:v>3132222</c:v>
                </c:pt>
                <c:pt idx="1769">
                  <c:v>3120196</c:v>
                </c:pt>
                <c:pt idx="1770">
                  <c:v>3099680</c:v>
                </c:pt>
                <c:pt idx="1771">
                  <c:v>3092822</c:v>
                </c:pt>
                <c:pt idx="1772">
                  <c:v>3069884</c:v>
                </c:pt>
                <c:pt idx="1773">
                  <c:v>3063732</c:v>
                </c:pt>
                <c:pt idx="1774">
                  <c:v>3057024</c:v>
                </c:pt>
                <c:pt idx="1775">
                  <c:v>3009155</c:v>
                </c:pt>
                <c:pt idx="1776">
                  <c:v>3005123</c:v>
                </c:pt>
                <c:pt idx="1777">
                  <c:v>3000000</c:v>
                </c:pt>
                <c:pt idx="1778">
                  <c:v>2960089</c:v>
                </c:pt>
                <c:pt idx="1779">
                  <c:v>2929123</c:v>
                </c:pt>
                <c:pt idx="1780">
                  <c:v>2921130</c:v>
                </c:pt>
                <c:pt idx="1781">
                  <c:v>2903262</c:v>
                </c:pt>
                <c:pt idx="1782">
                  <c:v>2900000</c:v>
                </c:pt>
                <c:pt idx="1783">
                  <c:v>2890032</c:v>
                </c:pt>
                <c:pt idx="1784">
                  <c:v>2883495</c:v>
                </c:pt>
                <c:pt idx="1785">
                  <c:v>2862501</c:v>
                </c:pt>
                <c:pt idx="1786">
                  <c:v>2860839</c:v>
                </c:pt>
                <c:pt idx="1787">
                  <c:v>2853933</c:v>
                </c:pt>
                <c:pt idx="1788">
                  <c:v>2844929</c:v>
                </c:pt>
                <c:pt idx="1789">
                  <c:v>2831622</c:v>
                </c:pt>
                <c:pt idx="1790">
                  <c:v>2828771</c:v>
                </c:pt>
                <c:pt idx="1791">
                  <c:v>2822418</c:v>
                </c:pt>
                <c:pt idx="1792">
                  <c:v>2817771</c:v>
                </c:pt>
                <c:pt idx="1793">
                  <c:v>2814185</c:v>
                </c:pt>
                <c:pt idx="1794">
                  <c:v>2808744</c:v>
                </c:pt>
                <c:pt idx="1795">
                  <c:v>2774834</c:v>
                </c:pt>
                <c:pt idx="1796">
                  <c:v>2773863</c:v>
                </c:pt>
                <c:pt idx="1797">
                  <c:v>2752475</c:v>
                </c:pt>
                <c:pt idx="1798">
                  <c:v>2732062</c:v>
                </c:pt>
                <c:pt idx="1799">
                  <c:v>2713208</c:v>
                </c:pt>
                <c:pt idx="1800">
                  <c:v>2700000</c:v>
                </c:pt>
                <c:pt idx="1801">
                  <c:v>2695428</c:v>
                </c:pt>
                <c:pt idx="1802">
                  <c:v>2690677</c:v>
                </c:pt>
                <c:pt idx="1803">
                  <c:v>2688364</c:v>
                </c:pt>
                <c:pt idx="1804">
                  <c:v>2667015</c:v>
                </c:pt>
                <c:pt idx="1805">
                  <c:v>2615685</c:v>
                </c:pt>
                <c:pt idx="1806">
                  <c:v>2596914</c:v>
                </c:pt>
                <c:pt idx="1807">
                  <c:v>2592872</c:v>
                </c:pt>
                <c:pt idx="1808">
                  <c:v>2588228</c:v>
                </c:pt>
                <c:pt idx="1809">
                  <c:v>2576314</c:v>
                </c:pt>
                <c:pt idx="1810">
                  <c:v>2575718</c:v>
                </c:pt>
                <c:pt idx="1811">
                  <c:v>2572742</c:v>
                </c:pt>
                <c:pt idx="1812">
                  <c:v>2570442</c:v>
                </c:pt>
                <c:pt idx="1813">
                  <c:v>2558739</c:v>
                </c:pt>
                <c:pt idx="1814">
                  <c:v>2556065</c:v>
                </c:pt>
                <c:pt idx="1815">
                  <c:v>2525762</c:v>
                </c:pt>
                <c:pt idx="1816">
                  <c:v>2514138</c:v>
                </c:pt>
                <c:pt idx="1817">
                  <c:v>2508670</c:v>
                </c:pt>
                <c:pt idx="1818">
                  <c:v>2501651</c:v>
                </c:pt>
                <c:pt idx="1819">
                  <c:v>2501651</c:v>
                </c:pt>
                <c:pt idx="1820">
                  <c:v>2483154</c:v>
                </c:pt>
                <c:pt idx="1821">
                  <c:v>2481242</c:v>
                </c:pt>
                <c:pt idx="1822">
                  <c:v>2439163</c:v>
                </c:pt>
                <c:pt idx="1823">
                  <c:v>2429000</c:v>
                </c:pt>
                <c:pt idx="1824">
                  <c:v>2411331</c:v>
                </c:pt>
                <c:pt idx="1825">
                  <c:v>2401264</c:v>
                </c:pt>
                <c:pt idx="1826">
                  <c:v>2391000</c:v>
                </c:pt>
                <c:pt idx="1827">
                  <c:v>2386698</c:v>
                </c:pt>
                <c:pt idx="1828">
                  <c:v>2361537</c:v>
                </c:pt>
                <c:pt idx="1829">
                  <c:v>2357532</c:v>
                </c:pt>
                <c:pt idx="1830">
                  <c:v>2354988</c:v>
                </c:pt>
                <c:pt idx="1831">
                  <c:v>2348123</c:v>
                </c:pt>
                <c:pt idx="1832">
                  <c:v>2307550</c:v>
                </c:pt>
                <c:pt idx="1833">
                  <c:v>2304950</c:v>
                </c:pt>
                <c:pt idx="1834">
                  <c:v>2298046</c:v>
                </c:pt>
                <c:pt idx="1835">
                  <c:v>2270647</c:v>
                </c:pt>
                <c:pt idx="1836">
                  <c:v>2269307</c:v>
                </c:pt>
                <c:pt idx="1837">
                  <c:v>2262293</c:v>
                </c:pt>
                <c:pt idx="1838">
                  <c:v>2237244</c:v>
                </c:pt>
                <c:pt idx="1839">
                  <c:v>2214255</c:v>
                </c:pt>
                <c:pt idx="1840">
                  <c:v>2190525</c:v>
                </c:pt>
                <c:pt idx="1841">
                  <c:v>2180954</c:v>
                </c:pt>
                <c:pt idx="1842">
                  <c:v>2173190</c:v>
                </c:pt>
                <c:pt idx="1843">
                  <c:v>2166863</c:v>
                </c:pt>
                <c:pt idx="1844">
                  <c:v>2163911</c:v>
                </c:pt>
                <c:pt idx="1845">
                  <c:v>2154410</c:v>
                </c:pt>
                <c:pt idx="1846">
                  <c:v>2154410</c:v>
                </c:pt>
                <c:pt idx="1847">
                  <c:v>2137776</c:v>
                </c:pt>
                <c:pt idx="1848">
                  <c:v>2128202</c:v>
                </c:pt>
                <c:pt idx="1849">
                  <c:v>2106233</c:v>
                </c:pt>
                <c:pt idx="1850">
                  <c:v>2103828</c:v>
                </c:pt>
                <c:pt idx="1851">
                  <c:v>2094451</c:v>
                </c:pt>
                <c:pt idx="1852">
                  <c:v>2060184</c:v>
                </c:pt>
                <c:pt idx="1853">
                  <c:v>2057332</c:v>
                </c:pt>
                <c:pt idx="1854">
                  <c:v>2051787</c:v>
                </c:pt>
                <c:pt idx="1855">
                  <c:v>2051787</c:v>
                </c:pt>
                <c:pt idx="1856">
                  <c:v>2048809</c:v>
                </c:pt>
                <c:pt idx="1857">
                  <c:v>2048809</c:v>
                </c:pt>
                <c:pt idx="1858">
                  <c:v>2033920</c:v>
                </c:pt>
                <c:pt idx="1859">
                  <c:v>2000000</c:v>
                </c:pt>
                <c:pt idx="1860">
                  <c:v>1994973</c:v>
                </c:pt>
                <c:pt idx="1861">
                  <c:v>1957978</c:v>
                </c:pt>
                <c:pt idx="1862">
                  <c:v>1947339</c:v>
                </c:pt>
                <c:pt idx="1863">
                  <c:v>1932305</c:v>
                </c:pt>
                <c:pt idx="1864">
                  <c:v>1920333</c:v>
                </c:pt>
                <c:pt idx="1865">
                  <c:v>1885134</c:v>
                </c:pt>
                <c:pt idx="1866">
                  <c:v>1861000</c:v>
                </c:pt>
                <c:pt idx="1867">
                  <c:v>1854039</c:v>
                </c:pt>
                <c:pt idx="1868">
                  <c:v>1815748</c:v>
                </c:pt>
                <c:pt idx="1869">
                  <c:v>1797066</c:v>
                </c:pt>
                <c:pt idx="1870">
                  <c:v>1755271</c:v>
                </c:pt>
                <c:pt idx="1871">
                  <c:v>1743332</c:v>
                </c:pt>
                <c:pt idx="1872">
                  <c:v>1727544</c:v>
                </c:pt>
                <c:pt idx="1873">
                  <c:v>1703287</c:v>
                </c:pt>
                <c:pt idx="1874">
                  <c:v>1679969</c:v>
                </c:pt>
                <c:pt idx="1875">
                  <c:v>1677654</c:v>
                </c:pt>
                <c:pt idx="1876">
                  <c:v>1676553</c:v>
                </c:pt>
                <c:pt idx="1877">
                  <c:v>1659955</c:v>
                </c:pt>
                <c:pt idx="1878">
                  <c:v>1655091</c:v>
                </c:pt>
                <c:pt idx="1879">
                  <c:v>1623749</c:v>
                </c:pt>
                <c:pt idx="1880">
                  <c:v>1612029</c:v>
                </c:pt>
                <c:pt idx="1881">
                  <c:v>1610731</c:v>
                </c:pt>
                <c:pt idx="1882">
                  <c:v>1590010</c:v>
                </c:pt>
                <c:pt idx="1883">
                  <c:v>1560950</c:v>
                </c:pt>
                <c:pt idx="1884">
                  <c:v>1549702</c:v>
                </c:pt>
                <c:pt idx="1885">
                  <c:v>1547570</c:v>
                </c:pt>
                <c:pt idx="1886">
                  <c:v>1508841</c:v>
                </c:pt>
                <c:pt idx="1887">
                  <c:v>1483540</c:v>
                </c:pt>
                <c:pt idx="1888">
                  <c:v>1459004</c:v>
                </c:pt>
                <c:pt idx="1889">
                  <c:v>1445438</c:v>
                </c:pt>
                <c:pt idx="1890">
                  <c:v>1413105</c:v>
                </c:pt>
                <c:pt idx="1891">
                  <c:v>1409668</c:v>
                </c:pt>
                <c:pt idx="1892">
                  <c:v>1373585</c:v>
                </c:pt>
                <c:pt idx="1893">
                  <c:v>1352472</c:v>
                </c:pt>
                <c:pt idx="1894">
                  <c:v>1335839</c:v>
                </c:pt>
                <c:pt idx="1895">
                  <c:v>1289999</c:v>
                </c:pt>
                <c:pt idx="1896">
                  <c:v>1273984</c:v>
                </c:pt>
                <c:pt idx="1897">
                  <c:v>1250934</c:v>
                </c:pt>
                <c:pt idx="1898">
                  <c:v>1239558</c:v>
                </c:pt>
                <c:pt idx="1899">
                  <c:v>1228120</c:v>
                </c:pt>
                <c:pt idx="1900">
                  <c:v>1216074</c:v>
                </c:pt>
                <c:pt idx="1901">
                  <c:v>1204508</c:v>
                </c:pt>
                <c:pt idx="1902">
                  <c:v>1200000</c:v>
                </c:pt>
                <c:pt idx="1903">
                  <c:v>1186670</c:v>
                </c:pt>
                <c:pt idx="1904">
                  <c:v>1178893</c:v>
                </c:pt>
                <c:pt idx="1905">
                  <c:v>1177215</c:v>
                </c:pt>
                <c:pt idx="1906">
                  <c:v>1167270</c:v>
                </c:pt>
                <c:pt idx="1907">
                  <c:v>1161099</c:v>
                </c:pt>
                <c:pt idx="1908">
                  <c:v>1157157</c:v>
                </c:pt>
                <c:pt idx="1909">
                  <c:v>1142507</c:v>
                </c:pt>
                <c:pt idx="1910">
                  <c:v>1109095</c:v>
                </c:pt>
                <c:pt idx="1911">
                  <c:v>1102171</c:v>
                </c:pt>
                <c:pt idx="1912">
                  <c:v>1093039</c:v>
                </c:pt>
                <c:pt idx="1913">
                  <c:v>1081498</c:v>
                </c:pt>
                <c:pt idx="1914">
                  <c:v>1081331</c:v>
                </c:pt>
                <c:pt idx="1915">
                  <c:v>1062898</c:v>
                </c:pt>
                <c:pt idx="1916">
                  <c:v>1043445</c:v>
                </c:pt>
                <c:pt idx="1917">
                  <c:v>1019112</c:v>
                </c:pt>
                <c:pt idx="1918">
                  <c:v>1014398</c:v>
                </c:pt>
                <c:pt idx="1919">
                  <c:v>1014398</c:v>
                </c:pt>
                <c:pt idx="1920">
                  <c:v>1003072</c:v>
                </c:pt>
                <c:pt idx="1921">
                  <c:v>999853</c:v>
                </c:pt>
                <c:pt idx="1922">
                  <c:v>999622</c:v>
                </c:pt>
                <c:pt idx="1923">
                  <c:v>969176</c:v>
                </c:pt>
                <c:pt idx="1924">
                  <c:v>950218</c:v>
                </c:pt>
                <c:pt idx="1925">
                  <c:v>902790</c:v>
                </c:pt>
                <c:pt idx="1926">
                  <c:v>902679</c:v>
                </c:pt>
                <c:pt idx="1927">
                  <c:v>865931</c:v>
                </c:pt>
                <c:pt idx="1928">
                  <c:v>851636</c:v>
                </c:pt>
                <c:pt idx="1929">
                  <c:v>834712</c:v>
                </c:pt>
                <c:pt idx="1930">
                  <c:v>825638</c:v>
                </c:pt>
                <c:pt idx="1931">
                  <c:v>824921</c:v>
                </c:pt>
                <c:pt idx="1932">
                  <c:v>815288</c:v>
                </c:pt>
                <c:pt idx="1933">
                  <c:v>815288</c:v>
                </c:pt>
                <c:pt idx="1934">
                  <c:v>802119</c:v>
                </c:pt>
                <c:pt idx="1935">
                  <c:v>800600</c:v>
                </c:pt>
                <c:pt idx="1936">
                  <c:v>800000</c:v>
                </c:pt>
                <c:pt idx="1937">
                  <c:v>794341</c:v>
                </c:pt>
                <c:pt idx="1938">
                  <c:v>783276</c:v>
                </c:pt>
                <c:pt idx="1939">
                  <c:v>761283</c:v>
                </c:pt>
                <c:pt idx="1940">
                  <c:v>751715</c:v>
                </c:pt>
                <c:pt idx="1941">
                  <c:v>747724</c:v>
                </c:pt>
                <c:pt idx="1942">
                  <c:v>745402</c:v>
                </c:pt>
                <c:pt idx="1943">
                  <c:v>744858</c:v>
                </c:pt>
                <c:pt idx="1944">
                  <c:v>706659</c:v>
                </c:pt>
                <c:pt idx="1945">
                  <c:v>701088</c:v>
                </c:pt>
                <c:pt idx="1946">
                  <c:v>700000</c:v>
                </c:pt>
                <c:pt idx="1947">
                  <c:v>682273</c:v>
                </c:pt>
                <c:pt idx="1948">
                  <c:v>677838</c:v>
                </c:pt>
                <c:pt idx="1949">
                  <c:v>670712</c:v>
                </c:pt>
                <c:pt idx="1950">
                  <c:v>663780</c:v>
                </c:pt>
                <c:pt idx="1951">
                  <c:v>656942</c:v>
                </c:pt>
                <c:pt idx="1952">
                  <c:v>652835</c:v>
                </c:pt>
                <c:pt idx="1953">
                  <c:v>615792</c:v>
                </c:pt>
                <c:pt idx="1954">
                  <c:v>614943</c:v>
                </c:pt>
                <c:pt idx="1955">
                  <c:v>608545</c:v>
                </c:pt>
                <c:pt idx="1956">
                  <c:v>595783</c:v>
                </c:pt>
                <c:pt idx="1957">
                  <c:v>591796</c:v>
                </c:pt>
                <c:pt idx="1958">
                  <c:v>573641</c:v>
                </c:pt>
                <c:pt idx="1959">
                  <c:v>561238</c:v>
                </c:pt>
                <c:pt idx="1960">
                  <c:v>559990</c:v>
                </c:pt>
                <c:pt idx="1961">
                  <c:v>557668</c:v>
                </c:pt>
                <c:pt idx="1962">
                  <c:v>530592</c:v>
                </c:pt>
                <c:pt idx="1963">
                  <c:v>523568</c:v>
                </c:pt>
                <c:pt idx="1964">
                  <c:v>513940</c:v>
                </c:pt>
                <c:pt idx="1965">
                  <c:v>506446</c:v>
                </c:pt>
                <c:pt idx="1966">
                  <c:v>485341</c:v>
                </c:pt>
                <c:pt idx="1967">
                  <c:v>480318</c:v>
                </c:pt>
                <c:pt idx="1968">
                  <c:v>476767</c:v>
                </c:pt>
                <c:pt idx="1969">
                  <c:v>455447</c:v>
                </c:pt>
                <c:pt idx="1970">
                  <c:v>441829</c:v>
                </c:pt>
                <c:pt idx="1971">
                  <c:v>417760</c:v>
                </c:pt>
                <c:pt idx="1972">
                  <c:v>417500</c:v>
                </c:pt>
                <c:pt idx="1973">
                  <c:v>406666</c:v>
                </c:pt>
                <c:pt idx="1974">
                  <c:v>393961</c:v>
                </c:pt>
                <c:pt idx="1975">
                  <c:v>360866</c:v>
                </c:pt>
                <c:pt idx="1976">
                  <c:v>349947</c:v>
                </c:pt>
                <c:pt idx="1977">
                  <c:v>347780</c:v>
                </c:pt>
                <c:pt idx="1978">
                  <c:v>346122</c:v>
                </c:pt>
                <c:pt idx="1979">
                  <c:v>329466</c:v>
                </c:pt>
                <c:pt idx="1980">
                  <c:v>324804</c:v>
                </c:pt>
                <c:pt idx="1981">
                  <c:v>323741</c:v>
                </c:pt>
                <c:pt idx="1982">
                  <c:v>308707</c:v>
                </c:pt>
                <c:pt idx="1983">
                  <c:v>301331</c:v>
                </c:pt>
                <c:pt idx="1984">
                  <c:v>300000</c:v>
                </c:pt>
                <c:pt idx="1985">
                  <c:v>293258</c:v>
                </c:pt>
                <c:pt idx="1986">
                  <c:v>292175</c:v>
                </c:pt>
                <c:pt idx="1987">
                  <c:v>279017</c:v>
                </c:pt>
                <c:pt idx="1988">
                  <c:v>277257</c:v>
                </c:pt>
                <c:pt idx="1989">
                  <c:v>264487</c:v>
                </c:pt>
                <c:pt idx="1990">
                  <c:v>259297</c:v>
                </c:pt>
                <c:pt idx="1991">
                  <c:v>250263</c:v>
                </c:pt>
                <c:pt idx="1992">
                  <c:v>243649</c:v>
                </c:pt>
                <c:pt idx="1993">
                  <c:v>241395</c:v>
                </c:pt>
                <c:pt idx="1994">
                  <c:v>237233</c:v>
                </c:pt>
                <c:pt idx="1995">
                  <c:v>224196</c:v>
                </c:pt>
                <c:pt idx="1996">
                  <c:v>204793</c:v>
                </c:pt>
                <c:pt idx="1997">
                  <c:v>203020</c:v>
                </c:pt>
                <c:pt idx="1998">
                  <c:v>201437</c:v>
                </c:pt>
                <c:pt idx="1999">
                  <c:v>200000</c:v>
                </c:pt>
                <c:pt idx="2000">
                  <c:v>199816</c:v>
                </c:pt>
                <c:pt idx="2001">
                  <c:v>170483</c:v>
                </c:pt>
                <c:pt idx="2002">
                  <c:v>165429</c:v>
                </c:pt>
                <c:pt idx="2003">
                  <c:v>150619</c:v>
                </c:pt>
                <c:pt idx="2004">
                  <c:v>131507</c:v>
                </c:pt>
                <c:pt idx="2005">
                  <c:v>128566</c:v>
                </c:pt>
                <c:pt idx="2006">
                  <c:v>124220</c:v>
                </c:pt>
                <c:pt idx="2007">
                  <c:v>117603</c:v>
                </c:pt>
                <c:pt idx="2008">
                  <c:v>103943</c:v>
                </c:pt>
                <c:pt idx="2009">
                  <c:v>100000</c:v>
                </c:pt>
                <c:pt idx="2010">
                  <c:v>84122</c:v>
                </c:pt>
                <c:pt idx="2011">
                  <c:v>80850</c:v>
                </c:pt>
                <c:pt idx="2012">
                  <c:v>70536</c:v>
                </c:pt>
                <c:pt idx="2013">
                  <c:v>57962</c:v>
                </c:pt>
                <c:pt idx="2014">
                  <c:v>57096</c:v>
                </c:pt>
                <c:pt idx="2015">
                  <c:v>48622</c:v>
                </c:pt>
                <c:pt idx="2016">
                  <c:v>46737</c:v>
                </c:pt>
                <c:pt idx="2017">
                  <c:v>41309</c:v>
                </c:pt>
                <c:pt idx="2018">
                  <c:v>9677</c:v>
                </c:pt>
                <c:pt idx="2019">
                  <c:v>7168</c:v>
                </c:pt>
                <c:pt idx="2020">
                  <c:v>-1333</c:v>
                </c:pt>
                <c:pt idx="2021">
                  <c:v>-4016</c:v>
                </c:pt>
                <c:pt idx="2022">
                  <c:v>-10239</c:v>
                </c:pt>
                <c:pt idx="2023">
                  <c:v>-15622</c:v>
                </c:pt>
                <c:pt idx="2024">
                  <c:v>-17786</c:v>
                </c:pt>
                <c:pt idx="2025">
                  <c:v>-18769</c:v>
                </c:pt>
                <c:pt idx="2026">
                  <c:v>-19443</c:v>
                </c:pt>
                <c:pt idx="2027">
                  <c:v>-23927</c:v>
                </c:pt>
                <c:pt idx="2028">
                  <c:v>-30061</c:v>
                </c:pt>
                <c:pt idx="2029">
                  <c:v>-39916</c:v>
                </c:pt>
                <c:pt idx="2030">
                  <c:v>-44648</c:v>
                </c:pt>
                <c:pt idx="2031">
                  <c:v>-44995</c:v>
                </c:pt>
                <c:pt idx="2032">
                  <c:v>-46866</c:v>
                </c:pt>
                <c:pt idx="2033">
                  <c:v>-49971</c:v>
                </c:pt>
                <c:pt idx="2034">
                  <c:v>-60918</c:v>
                </c:pt>
                <c:pt idx="2035">
                  <c:v>-61430</c:v>
                </c:pt>
                <c:pt idx="2036">
                  <c:v>-70878</c:v>
                </c:pt>
                <c:pt idx="2037">
                  <c:v>-73435</c:v>
                </c:pt>
                <c:pt idx="2038">
                  <c:v>-87637</c:v>
                </c:pt>
                <c:pt idx="2039">
                  <c:v>-99275</c:v>
                </c:pt>
                <c:pt idx="2040">
                  <c:v>-100000</c:v>
                </c:pt>
                <c:pt idx="2041">
                  <c:v>-104762</c:v>
                </c:pt>
                <c:pt idx="2042">
                  <c:v>-113700</c:v>
                </c:pt>
                <c:pt idx="2043">
                  <c:v>-123471</c:v>
                </c:pt>
                <c:pt idx="2044">
                  <c:v>-140621</c:v>
                </c:pt>
                <c:pt idx="2045">
                  <c:v>-165959</c:v>
                </c:pt>
                <c:pt idx="2046">
                  <c:v>-190187</c:v>
                </c:pt>
                <c:pt idx="2047">
                  <c:v>-194801</c:v>
                </c:pt>
                <c:pt idx="2048">
                  <c:v>-198218</c:v>
                </c:pt>
                <c:pt idx="2049">
                  <c:v>-198889</c:v>
                </c:pt>
                <c:pt idx="2050">
                  <c:v>-200506</c:v>
                </c:pt>
                <c:pt idx="2051">
                  <c:v>-201659</c:v>
                </c:pt>
                <c:pt idx="2052">
                  <c:v>-204532</c:v>
                </c:pt>
                <c:pt idx="2053">
                  <c:v>-226328</c:v>
                </c:pt>
                <c:pt idx="2054">
                  <c:v>-239409</c:v>
                </c:pt>
                <c:pt idx="2055">
                  <c:v>-256653</c:v>
                </c:pt>
                <c:pt idx="2056">
                  <c:v>-262699</c:v>
                </c:pt>
                <c:pt idx="2057">
                  <c:v>-273613</c:v>
                </c:pt>
                <c:pt idx="2058">
                  <c:v>-278739</c:v>
                </c:pt>
                <c:pt idx="2059">
                  <c:v>-297532</c:v>
                </c:pt>
                <c:pt idx="2060">
                  <c:v>-299639</c:v>
                </c:pt>
                <c:pt idx="2061">
                  <c:v>-315648</c:v>
                </c:pt>
                <c:pt idx="2062">
                  <c:v>-338009</c:v>
                </c:pt>
                <c:pt idx="2063">
                  <c:v>-338013</c:v>
                </c:pt>
                <c:pt idx="2064">
                  <c:v>-345923</c:v>
                </c:pt>
                <c:pt idx="2065">
                  <c:v>-354460</c:v>
                </c:pt>
                <c:pt idx="2066">
                  <c:v>-360000</c:v>
                </c:pt>
                <c:pt idx="2067">
                  <c:v>-398921</c:v>
                </c:pt>
                <c:pt idx="2068">
                  <c:v>-401983</c:v>
                </c:pt>
                <c:pt idx="2069">
                  <c:v>-417976</c:v>
                </c:pt>
                <c:pt idx="2070">
                  <c:v>-420316</c:v>
                </c:pt>
                <c:pt idx="2071">
                  <c:v>-420316</c:v>
                </c:pt>
                <c:pt idx="2072">
                  <c:v>-428012</c:v>
                </c:pt>
                <c:pt idx="2073">
                  <c:v>-428053</c:v>
                </c:pt>
                <c:pt idx="2074">
                  <c:v>-447150</c:v>
                </c:pt>
                <c:pt idx="2075">
                  <c:v>-451570</c:v>
                </c:pt>
                <c:pt idx="2076">
                  <c:v>-456793</c:v>
                </c:pt>
                <c:pt idx="2077">
                  <c:v>-467355</c:v>
                </c:pt>
                <c:pt idx="2078">
                  <c:v>-468063</c:v>
                </c:pt>
                <c:pt idx="2079">
                  <c:v>-468168</c:v>
                </c:pt>
                <c:pt idx="2080">
                  <c:v>-473703</c:v>
                </c:pt>
                <c:pt idx="2081">
                  <c:v>-477000</c:v>
                </c:pt>
                <c:pt idx="2082">
                  <c:v>-479422</c:v>
                </c:pt>
                <c:pt idx="2083">
                  <c:v>-486866</c:v>
                </c:pt>
                <c:pt idx="2084">
                  <c:v>-492921</c:v>
                </c:pt>
                <c:pt idx="2085">
                  <c:v>-498668</c:v>
                </c:pt>
                <c:pt idx="2086">
                  <c:v>-500000</c:v>
                </c:pt>
                <c:pt idx="2087">
                  <c:v>-506218</c:v>
                </c:pt>
                <c:pt idx="2088">
                  <c:v>-515779</c:v>
                </c:pt>
                <c:pt idx="2089">
                  <c:v>-518814</c:v>
                </c:pt>
                <c:pt idx="2090">
                  <c:v>-522998</c:v>
                </c:pt>
                <c:pt idx="2091">
                  <c:v>-526618</c:v>
                </c:pt>
                <c:pt idx="2092">
                  <c:v>-531428</c:v>
                </c:pt>
                <c:pt idx="2093">
                  <c:v>-535345</c:v>
                </c:pt>
                <c:pt idx="2094">
                  <c:v>-535874</c:v>
                </c:pt>
                <c:pt idx="2095">
                  <c:v>-572808</c:v>
                </c:pt>
                <c:pt idx="2096">
                  <c:v>-586507</c:v>
                </c:pt>
                <c:pt idx="2097">
                  <c:v>-603965</c:v>
                </c:pt>
                <c:pt idx="2098">
                  <c:v>-604771</c:v>
                </c:pt>
                <c:pt idx="2099">
                  <c:v>-605096</c:v>
                </c:pt>
                <c:pt idx="2100">
                  <c:v>-625893</c:v>
                </c:pt>
                <c:pt idx="2101">
                  <c:v>-631531</c:v>
                </c:pt>
                <c:pt idx="2102">
                  <c:v>-636215</c:v>
                </c:pt>
                <c:pt idx="2103">
                  <c:v>-636215</c:v>
                </c:pt>
                <c:pt idx="2104">
                  <c:v>-640226</c:v>
                </c:pt>
                <c:pt idx="2105">
                  <c:v>-651422</c:v>
                </c:pt>
                <c:pt idx="2106">
                  <c:v>-655417</c:v>
                </c:pt>
                <c:pt idx="2107">
                  <c:v>-672499</c:v>
                </c:pt>
                <c:pt idx="2108">
                  <c:v>-688237</c:v>
                </c:pt>
                <c:pt idx="2109">
                  <c:v>-690958</c:v>
                </c:pt>
                <c:pt idx="2110">
                  <c:v>-693303</c:v>
                </c:pt>
                <c:pt idx="2111">
                  <c:v>-696442</c:v>
                </c:pt>
                <c:pt idx="2112">
                  <c:v>-701468</c:v>
                </c:pt>
                <c:pt idx="2113">
                  <c:v>-702671</c:v>
                </c:pt>
                <c:pt idx="2114">
                  <c:v>-707762</c:v>
                </c:pt>
                <c:pt idx="2115">
                  <c:v>-712239</c:v>
                </c:pt>
                <c:pt idx="2116">
                  <c:v>-718500</c:v>
                </c:pt>
                <c:pt idx="2117">
                  <c:v>-720718</c:v>
                </c:pt>
                <c:pt idx="2118">
                  <c:v>-736141</c:v>
                </c:pt>
                <c:pt idx="2119">
                  <c:v>-744000</c:v>
                </c:pt>
                <c:pt idx="2120">
                  <c:v>-747572</c:v>
                </c:pt>
                <c:pt idx="2121">
                  <c:v>-750995</c:v>
                </c:pt>
                <c:pt idx="2122">
                  <c:v>-758291</c:v>
                </c:pt>
                <c:pt idx="2123">
                  <c:v>-774089</c:v>
                </c:pt>
                <c:pt idx="2124">
                  <c:v>-776010</c:v>
                </c:pt>
                <c:pt idx="2125">
                  <c:v>-785353</c:v>
                </c:pt>
                <c:pt idx="2126">
                  <c:v>-787706</c:v>
                </c:pt>
                <c:pt idx="2127">
                  <c:v>-787759</c:v>
                </c:pt>
                <c:pt idx="2128">
                  <c:v>-799244</c:v>
                </c:pt>
                <c:pt idx="2129">
                  <c:v>-799341</c:v>
                </c:pt>
                <c:pt idx="2130">
                  <c:v>-808054</c:v>
                </c:pt>
                <c:pt idx="2131">
                  <c:v>-809722</c:v>
                </c:pt>
                <c:pt idx="2132">
                  <c:v>-818710</c:v>
                </c:pt>
                <c:pt idx="2133">
                  <c:v>-825130</c:v>
                </c:pt>
                <c:pt idx="2134">
                  <c:v>-826515</c:v>
                </c:pt>
                <c:pt idx="2135">
                  <c:v>-855569</c:v>
                </c:pt>
                <c:pt idx="2136">
                  <c:v>-865951</c:v>
                </c:pt>
                <c:pt idx="2137">
                  <c:v>-881622</c:v>
                </c:pt>
                <c:pt idx="2138">
                  <c:v>-890722</c:v>
                </c:pt>
                <c:pt idx="2139">
                  <c:v>-893357</c:v>
                </c:pt>
                <c:pt idx="2140">
                  <c:v>-895923</c:v>
                </c:pt>
                <c:pt idx="2141">
                  <c:v>-901776</c:v>
                </c:pt>
                <c:pt idx="2142">
                  <c:v>-903266</c:v>
                </c:pt>
                <c:pt idx="2143">
                  <c:v>-904547</c:v>
                </c:pt>
                <c:pt idx="2144">
                  <c:v>-909814</c:v>
                </c:pt>
                <c:pt idx="2145">
                  <c:v>-928770</c:v>
                </c:pt>
                <c:pt idx="2146">
                  <c:v>-937520</c:v>
                </c:pt>
                <c:pt idx="2147">
                  <c:v>-945296</c:v>
                </c:pt>
                <c:pt idx="2148">
                  <c:v>-953049</c:v>
                </c:pt>
                <c:pt idx="2149">
                  <c:v>-954324</c:v>
                </c:pt>
                <c:pt idx="2150">
                  <c:v>-957510</c:v>
                </c:pt>
                <c:pt idx="2151">
                  <c:v>-959412</c:v>
                </c:pt>
                <c:pt idx="2152">
                  <c:v>-978790</c:v>
                </c:pt>
                <c:pt idx="2153">
                  <c:v>-980461</c:v>
                </c:pt>
                <c:pt idx="2154">
                  <c:v>-987004</c:v>
                </c:pt>
                <c:pt idx="2155">
                  <c:v>-989982</c:v>
                </c:pt>
                <c:pt idx="2156">
                  <c:v>-993613</c:v>
                </c:pt>
                <c:pt idx="2157">
                  <c:v>-999279</c:v>
                </c:pt>
                <c:pt idx="2158">
                  <c:v>-1000000</c:v>
                </c:pt>
                <c:pt idx="2159">
                  <c:v>-1026818</c:v>
                </c:pt>
                <c:pt idx="2160">
                  <c:v>-1043871</c:v>
                </c:pt>
                <c:pt idx="2161">
                  <c:v>-1047380</c:v>
                </c:pt>
                <c:pt idx="2162">
                  <c:v>-1081047</c:v>
                </c:pt>
                <c:pt idx="2163">
                  <c:v>-1093965</c:v>
                </c:pt>
                <c:pt idx="2164">
                  <c:v>-1095876</c:v>
                </c:pt>
                <c:pt idx="2165">
                  <c:v>-1107418</c:v>
                </c:pt>
                <c:pt idx="2166">
                  <c:v>-1117120</c:v>
                </c:pt>
                <c:pt idx="2167">
                  <c:v>-1126033</c:v>
                </c:pt>
                <c:pt idx="2168">
                  <c:v>-1140525</c:v>
                </c:pt>
                <c:pt idx="2169">
                  <c:v>-1141064</c:v>
                </c:pt>
                <c:pt idx="2170">
                  <c:v>-1156686</c:v>
                </c:pt>
                <c:pt idx="2171">
                  <c:v>-1172081</c:v>
                </c:pt>
                <c:pt idx="2172">
                  <c:v>-1178017</c:v>
                </c:pt>
                <c:pt idx="2173">
                  <c:v>-1200000</c:v>
                </c:pt>
                <c:pt idx="2174">
                  <c:v>-1207221</c:v>
                </c:pt>
                <c:pt idx="2175">
                  <c:v>-1212565</c:v>
                </c:pt>
                <c:pt idx="2176">
                  <c:v>-1217162</c:v>
                </c:pt>
                <c:pt idx="2177">
                  <c:v>-1217916</c:v>
                </c:pt>
                <c:pt idx="2178">
                  <c:v>-1231955</c:v>
                </c:pt>
                <c:pt idx="2179">
                  <c:v>-1233986</c:v>
                </c:pt>
                <c:pt idx="2180">
                  <c:v>-1234893</c:v>
                </c:pt>
                <c:pt idx="2181">
                  <c:v>-1254850</c:v>
                </c:pt>
                <c:pt idx="2182">
                  <c:v>-1260859</c:v>
                </c:pt>
                <c:pt idx="2183">
                  <c:v>-1297136</c:v>
                </c:pt>
                <c:pt idx="2184">
                  <c:v>-1304240</c:v>
                </c:pt>
                <c:pt idx="2185">
                  <c:v>-1305432</c:v>
                </c:pt>
                <c:pt idx="2186">
                  <c:v>-1305692</c:v>
                </c:pt>
                <c:pt idx="2187">
                  <c:v>-1318980</c:v>
                </c:pt>
                <c:pt idx="2188">
                  <c:v>-1326934</c:v>
                </c:pt>
                <c:pt idx="2189">
                  <c:v>-1331157</c:v>
                </c:pt>
                <c:pt idx="2190">
                  <c:v>-1336492</c:v>
                </c:pt>
                <c:pt idx="2191">
                  <c:v>-1336755</c:v>
                </c:pt>
                <c:pt idx="2192">
                  <c:v>-1338990</c:v>
                </c:pt>
                <c:pt idx="2193">
                  <c:v>-1346379</c:v>
                </c:pt>
                <c:pt idx="2194">
                  <c:v>-1355230</c:v>
                </c:pt>
                <c:pt idx="2195">
                  <c:v>-1363170</c:v>
                </c:pt>
                <c:pt idx="2196">
                  <c:v>-1380159</c:v>
                </c:pt>
                <c:pt idx="2197">
                  <c:v>-1381565</c:v>
                </c:pt>
                <c:pt idx="2198">
                  <c:v>-1388796</c:v>
                </c:pt>
                <c:pt idx="2199">
                  <c:v>-1398153</c:v>
                </c:pt>
                <c:pt idx="2200">
                  <c:v>-1404336</c:v>
                </c:pt>
                <c:pt idx="2201">
                  <c:v>-1421092</c:v>
                </c:pt>
                <c:pt idx="2202">
                  <c:v>-1425912</c:v>
                </c:pt>
                <c:pt idx="2203">
                  <c:v>-1455956</c:v>
                </c:pt>
                <c:pt idx="2204">
                  <c:v>-1456527</c:v>
                </c:pt>
                <c:pt idx="2205">
                  <c:v>-1457225</c:v>
                </c:pt>
                <c:pt idx="2206">
                  <c:v>-1459475</c:v>
                </c:pt>
                <c:pt idx="2207">
                  <c:v>-1472045</c:v>
                </c:pt>
                <c:pt idx="2208">
                  <c:v>-1476537</c:v>
                </c:pt>
                <c:pt idx="2209">
                  <c:v>-1496522</c:v>
                </c:pt>
                <c:pt idx="2210">
                  <c:v>-1498907</c:v>
                </c:pt>
                <c:pt idx="2211">
                  <c:v>-1499297</c:v>
                </c:pt>
                <c:pt idx="2212">
                  <c:v>-1507034</c:v>
                </c:pt>
                <c:pt idx="2213">
                  <c:v>-1539005</c:v>
                </c:pt>
                <c:pt idx="2214">
                  <c:v>-1552547</c:v>
                </c:pt>
                <c:pt idx="2215">
                  <c:v>-1569178</c:v>
                </c:pt>
                <c:pt idx="2216">
                  <c:v>-1573107</c:v>
                </c:pt>
                <c:pt idx="2217">
                  <c:v>-1573149</c:v>
                </c:pt>
                <c:pt idx="2218">
                  <c:v>-1576479</c:v>
                </c:pt>
                <c:pt idx="2219">
                  <c:v>-1589759</c:v>
                </c:pt>
                <c:pt idx="2220">
                  <c:v>-1604408</c:v>
                </c:pt>
                <c:pt idx="2221">
                  <c:v>-1605064</c:v>
                </c:pt>
                <c:pt idx="2222">
                  <c:v>-1642524</c:v>
                </c:pt>
                <c:pt idx="2223">
                  <c:v>-1647420</c:v>
                </c:pt>
                <c:pt idx="2224">
                  <c:v>-1649942</c:v>
                </c:pt>
                <c:pt idx="2225">
                  <c:v>-1661305</c:v>
                </c:pt>
                <c:pt idx="2226">
                  <c:v>-1717323</c:v>
                </c:pt>
                <c:pt idx="2227">
                  <c:v>-1730939</c:v>
                </c:pt>
                <c:pt idx="2228">
                  <c:v>-1734419</c:v>
                </c:pt>
                <c:pt idx="2229">
                  <c:v>-1774772</c:v>
                </c:pt>
                <c:pt idx="2230">
                  <c:v>-1780971</c:v>
                </c:pt>
                <c:pt idx="2231">
                  <c:v>-1800000</c:v>
                </c:pt>
                <c:pt idx="2232">
                  <c:v>-1801234</c:v>
                </c:pt>
                <c:pt idx="2233">
                  <c:v>-1801593</c:v>
                </c:pt>
                <c:pt idx="2234">
                  <c:v>-1806081</c:v>
                </c:pt>
                <c:pt idx="2235">
                  <c:v>-1820357</c:v>
                </c:pt>
                <c:pt idx="2236">
                  <c:v>-1823108</c:v>
                </c:pt>
                <c:pt idx="2237">
                  <c:v>-1829786</c:v>
                </c:pt>
                <c:pt idx="2238">
                  <c:v>-1845268</c:v>
                </c:pt>
                <c:pt idx="2239">
                  <c:v>-1870242</c:v>
                </c:pt>
                <c:pt idx="2240">
                  <c:v>-1875506</c:v>
                </c:pt>
                <c:pt idx="2241">
                  <c:v>-1888640</c:v>
                </c:pt>
                <c:pt idx="2242">
                  <c:v>-1891482</c:v>
                </c:pt>
                <c:pt idx="2243">
                  <c:v>-1894923</c:v>
                </c:pt>
                <c:pt idx="2244">
                  <c:v>-1900853</c:v>
                </c:pt>
                <c:pt idx="2245">
                  <c:v>-1906509</c:v>
                </c:pt>
                <c:pt idx="2246">
                  <c:v>-1907599</c:v>
                </c:pt>
                <c:pt idx="2247">
                  <c:v>-1912244</c:v>
                </c:pt>
                <c:pt idx="2248">
                  <c:v>-1918374</c:v>
                </c:pt>
                <c:pt idx="2249">
                  <c:v>-1929689</c:v>
                </c:pt>
                <c:pt idx="2250">
                  <c:v>-1939157</c:v>
                </c:pt>
                <c:pt idx="2251">
                  <c:v>-1947834</c:v>
                </c:pt>
                <c:pt idx="2252">
                  <c:v>-1950865</c:v>
                </c:pt>
                <c:pt idx="2253">
                  <c:v>-1951288</c:v>
                </c:pt>
                <c:pt idx="2254">
                  <c:v>-1965583</c:v>
                </c:pt>
                <c:pt idx="2255">
                  <c:v>-1971342</c:v>
                </c:pt>
                <c:pt idx="2256">
                  <c:v>-1994515</c:v>
                </c:pt>
                <c:pt idx="2257">
                  <c:v>-1995042</c:v>
                </c:pt>
                <c:pt idx="2258">
                  <c:v>-1997564</c:v>
                </c:pt>
                <c:pt idx="2259">
                  <c:v>-2001718</c:v>
                </c:pt>
                <c:pt idx="2260">
                  <c:v>-2001718</c:v>
                </c:pt>
                <c:pt idx="2261">
                  <c:v>-2003560</c:v>
                </c:pt>
                <c:pt idx="2262">
                  <c:v>-2022635</c:v>
                </c:pt>
                <c:pt idx="2263">
                  <c:v>-2028183</c:v>
                </c:pt>
                <c:pt idx="2264">
                  <c:v>-2055787</c:v>
                </c:pt>
                <c:pt idx="2265">
                  <c:v>-2077789</c:v>
                </c:pt>
                <c:pt idx="2266">
                  <c:v>-2095743</c:v>
                </c:pt>
                <c:pt idx="2267">
                  <c:v>-2177843</c:v>
                </c:pt>
                <c:pt idx="2268">
                  <c:v>-2195727</c:v>
                </c:pt>
                <c:pt idx="2269">
                  <c:v>-2196204</c:v>
                </c:pt>
                <c:pt idx="2270">
                  <c:v>-2198810</c:v>
                </c:pt>
                <c:pt idx="2271">
                  <c:v>-2200996</c:v>
                </c:pt>
                <c:pt idx="2272">
                  <c:v>-2216223</c:v>
                </c:pt>
                <c:pt idx="2273">
                  <c:v>-2235973</c:v>
                </c:pt>
                <c:pt idx="2274">
                  <c:v>-2236987</c:v>
                </c:pt>
                <c:pt idx="2275">
                  <c:v>-2247069</c:v>
                </c:pt>
                <c:pt idx="2276">
                  <c:v>-2271261</c:v>
                </c:pt>
                <c:pt idx="2277">
                  <c:v>-2279629</c:v>
                </c:pt>
                <c:pt idx="2278">
                  <c:v>-2288790</c:v>
                </c:pt>
                <c:pt idx="2279">
                  <c:v>-2292073</c:v>
                </c:pt>
                <c:pt idx="2280">
                  <c:v>-2296998</c:v>
                </c:pt>
                <c:pt idx="2281">
                  <c:v>-2298120</c:v>
                </c:pt>
                <c:pt idx="2282">
                  <c:v>-2308300</c:v>
                </c:pt>
                <c:pt idx="2283">
                  <c:v>-2326217</c:v>
                </c:pt>
                <c:pt idx="2284">
                  <c:v>-2400000</c:v>
                </c:pt>
                <c:pt idx="2285">
                  <c:v>-2400149</c:v>
                </c:pt>
                <c:pt idx="2286">
                  <c:v>-2407809</c:v>
                </c:pt>
                <c:pt idx="2287">
                  <c:v>-2411568</c:v>
                </c:pt>
                <c:pt idx="2288">
                  <c:v>-2424273</c:v>
                </c:pt>
                <c:pt idx="2289">
                  <c:v>-2425934</c:v>
                </c:pt>
                <c:pt idx="2290">
                  <c:v>-2428096</c:v>
                </c:pt>
                <c:pt idx="2291">
                  <c:v>-2436330</c:v>
                </c:pt>
                <c:pt idx="2292">
                  <c:v>-2438373</c:v>
                </c:pt>
                <c:pt idx="2293">
                  <c:v>-2446068</c:v>
                </c:pt>
                <c:pt idx="2294">
                  <c:v>-2446488</c:v>
                </c:pt>
                <c:pt idx="2295">
                  <c:v>-2450515</c:v>
                </c:pt>
                <c:pt idx="2296">
                  <c:v>-2452144</c:v>
                </c:pt>
                <c:pt idx="2297">
                  <c:v>-2470843</c:v>
                </c:pt>
                <c:pt idx="2298">
                  <c:v>-2480678</c:v>
                </c:pt>
                <c:pt idx="2299">
                  <c:v>-2481780</c:v>
                </c:pt>
                <c:pt idx="2300">
                  <c:v>-2497745</c:v>
                </c:pt>
                <c:pt idx="2301">
                  <c:v>-2499696</c:v>
                </c:pt>
                <c:pt idx="2302">
                  <c:v>-2533006</c:v>
                </c:pt>
                <c:pt idx="2303">
                  <c:v>-2535644</c:v>
                </c:pt>
                <c:pt idx="2304">
                  <c:v>-2554354</c:v>
                </c:pt>
                <c:pt idx="2305">
                  <c:v>-2561892</c:v>
                </c:pt>
                <c:pt idx="2306">
                  <c:v>-2566866</c:v>
                </c:pt>
                <c:pt idx="2307">
                  <c:v>-2567658</c:v>
                </c:pt>
                <c:pt idx="2308">
                  <c:v>-2581732</c:v>
                </c:pt>
                <c:pt idx="2309">
                  <c:v>-2604984</c:v>
                </c:pt>
                <c:pt idx="2310">
                  <c:v>-2613590</c:v>
                </c:pt>
                <c:pt idx="2311">
                  <c:v>-2628615</c:v>
                </c:pt>
                <c:pt idx="2312">
                  <c:v>-2648431</c:v>
                </c:pt>
                <c:pt idx="2313">
                  <c:v>-2674927</c:v>
                </c:pt>
                <c:pt idx="2314">
                  <c:v>-2697796</c:v>
                </c:pt>
                <c:pt idx="2315">
                  <c:v>-2712523</c:v>
                </c:pt>
                <c:pt idx="2316">
                  <c:v>-2716218</c:v>
                </c:pt>
                <c:pt idx="2317">
                  <c:v>-2718714</c:v>
                </c:pt>
                <c:pt idx="2318">
                  <c:v>-2726412</c:v>
                </c:pt>
                <c:pt idx="2319">
                  <c:v>-2737058</c:v>
                </c:pt>
                <c:pt idx="2320">
                  <c:v>-2777139</c:v>
                </c:pt>
                <c:pt idx="2321">
                  <c:v>-2778191</c:v>
                </c:pt>
                <c:pt idx="2322">
                  <c:v>-2787583</c:v>
                </c:pt>
                <c:pt idx="2323">
                  <c:v>-2795501</c:v>
                </c:pt>
                <c:pt idx="2324">
                  <c:v>-2799197</c:v>
                </c:pt>
                <c:pt idx="2325">
                  <c:v>-2800000</c:v>
                </c:pt>
                <c:pt idx="2326">
                  <c:v>-2816208</c:v>
                </c:pt>
                <c:pt idx="2327">
                  <c:v>-2844228</c:v>
                </c:pt>
                <c:pt idx="2328">
                  <c:v>-2856597</c:v>
                </c:pt>
                <c:pt idx="2329">
                  <c:v>-2864751</c:v>
                </c:pt>
                <c:pt idx="2330">
                  <c:v>-2894915</c:v>
                </c:pt>
                <c:pt idx="2331">
                  <c:v>-2895331</c:v>
                </c:pt>
                <c:pt idx="2332">
                  <c:v>-2898989</c:v>
                </c:pt>
                <c:pt idx="2333">
                  <c:v>-2960148</c:v>
                </c:pt>
                <c:pt idx="2334">
                  <c:v>-2969275</c:v>
                </c:pt>
                <c:pt idx="2335">
                  <c:v>-2970919</c:v>
                </c:pt>
                <c:pt idx="2336">
                  <c:v>-2973655</c:v>
                </c:pt>
                <c:pt idx="2337">
                  <c:v>-2978000</c:v>
                </c:pt>
                <c:pt idx="2338">
                  <c:v>-2981550</c:v>
                </c:pt>
                <c:pt idx="2339">
                  <c:v>-2994861</c:v>
                </c:pt>
                <c:pt idx="2340">
                  <c:v>-3017320</c:v>
                </c:pt>
                <c:pt idx="2341">
                  <c:v>-3017368</c:v>
                </c:pt>
                <c:pt idx="2342">
                  <c:v>-3019662</c:v>
                </c:pt>
                <c:pt idx="2343">
                  <c:v>-3024316</c:v>
                </c:pt>
                <c:pt idx="2344">
                  <c:v>-3087018</c:v>
                </c:pt>
                <c:pt idx="2345">
                  <c:v>-3088667</c:v>
                </c:pt>
                <c:pt idx="2346">
                  <c:v>-3135041</c:v>
                </c:pt>
                <c:pt idx="2347">
                  <c:v>-3157942</c:v>
                </c:pt>
                <c:pt idx="2348">
                  <c:v>-3189032</c:v>
                </c:pt>
                <c:pt idx="2349">
                  <c:v>-3200000</c:v>
                </c:pt>
                <c:pt idx="2350">
                  <c:v>-3206096</c:v>
                </c:pt>
                <c:pt idx="2351">
                  <c:v>-3219004</c:v>
                </c:pt>
                <c:pt idx="2352">
                  <c:v>-3238291</c:v>
                </c:pt>
                <c:pt idx="2353">
                  <c:v>-3242913</c:v>
                </c:pt>
                <c:pt idx="2354">
                  <c:v>-3260233</c:v>
                </c:pt>
                <c:pt idx="2355">
                  <c:v>-3263734</c:v>
                </c:pt>
                <c:pt idx="2356">
                  <c:v>-3270031</c:v>
                </c:pt>
                <c:pt idx="2357">
                  <c:v>-3279766</c:v>
                </c:pt>
                <c:pt idx="2358">
                  <c:v>-3297099</c:v>
                </c:pt>
                <c:pt idx="2359">
                  <c:v>-3307186</c:v>
                </c:pt>
                <c:pt idx="2360">
                  <c:v>-3312828</c:v>
                </c:pt>
                <c:pt idx="2361">
                  <c:v>-3334146</c:v>
                </c:pt>
                <c:pt idx="2362">
                  <c:v>-3368360</c:v>
                </c:pt>
                <c:pt idx="2363">
                  <c:v>-3380827</c:v>
                </c:pt>
                <c:pt idx="2364">
                  <c:v>-3385764</c:v>
                </c:pt>
                <c:pt idx="2365">
                  <c:v>-3398772</c:v>
                </c:pt>
                <c:pt idx="2366">
                  <c:v>-3400000</c:v>
                </c:pt>
                <c:pt idx="2367">
                  <c:v>-3401692</c:v>
                </c:pt>
                <c:pt idx="2368">
                  <c:v>-3401692</c:v>
                </c:pt>
                <c:pt idx="2369">
                  <c:v>-3403207</c:v>
                </c:pt>
                <c:pt idx="2370">
                  <c:v>-3437941</c:v>
                </c:pt>
                <c:pt idx="2371">
                  <c:v>-3445415</c:v>
                </c:pt>
                <c:pt idx="2372">
                  <c:v>-3457140</c:v>
                </c:pt>
                <c:pt idx="2373">
                  <c:v>-3462394</c:v>
                </c:pt>
                <c:pt idx="2374">
                  <c:v>-3469419</c:v>
                </c:pt>
                <c:pt idx="2375">
                  <c:v>-3474166</c:v>
                </c:pt>
                <c:pt idx="2376">
                  <c:v>-3508650</c:v>
                </c:pt>
                <c:pt idx="2377">
                  <c:v>-3525492</c:v>
                </c:pt>
                <c:pt idx="2378">
                  <c:v>-3535096</c:v>
                </c:pt>
                <c:pt idx="2379">
                  <c:v>-3556518</c:v>
                </c:pt>
                <c:pt idx="2380">
                  <c:v>-3557841</c:v>
                </c:pt>
                <c:pt idx="2381">
                  <c:v>-3600207</c:v>
                </c:pt>
                <c:pt idx="2382">
                  <c:v>-3602635</c:v>
                </c:pt>
                <c:pt idx="2383">
                  <c:v>-3624277</c:v>
                </c:pt>
                <c:pt idx="2384">
                  <c:v>-3628103</c:v>
                </c:pt>
                <c:pt idx="2385">
                  <c:v>-3628423</c:v>
                </c:pt>
                <c:pt idx="2386">
                  <c:v>-3630883</c:v>
                </c:pt>
                <c:pt idx="2387">
                  <c:v>-3649226</c:v>
                </c:pt>
                <c:pt idx="2388">
                  <c:v>-3699331</c:v>
                </c:pt>
                <c:pt idx="2389">
                  <c:v>-3712212</c:v>
                </c:pt>
                <c:pt idx="2390">
                  <c:v>-3714714</c:v>
                </c:pt>
                <c:pt idx="2391">
                  <c:v>-3716496</c:v>
                </c:pt>
                <c:pt idx="2392">
                  <c:v>-3731172</c:v>
                </c:pt>
                <c:pt idx="2393">
                  <c:v>-3742998</c:v>
                </c:pt>
                <c:pt idx="2394">
                  <c:v>-3751299</c:v>
                </c:pt>
                <c:pt idx="2395">
                  <c:v>-3771476</c:v>
                </c:pt>
                <c:pt idx="2396">
                  <c:v>-3772117</c:v>
                </c:pt>
                <c:pt idx="2397">
                  <c:v>-3780041</c:v>
                </c:pt>
                <c:pt idx="2398">
                  <c:v>-3785127</c:v>
                </c:pt>
                <c:pt idx="2399">
                  <c:v>-3786587</c:v>
                </c:pt>
                <c:pt idx="2400">
                  <c:v>-3792025</c:v>
                </c:pt>
                <c:pt idx="2401">
                  <c:v>-3798243</c:v>
                </c:pt>
                <c:pt idx="2402">
                  <c:v>-3802134</c:v>
                </c:pt>
                <c:pt idx="2403">
                  <c:v>-3814423</c:v>
                </c:pt>
                <c:pt idx="2404">
                  <c:v>-3853598</c:v>
                </c:pt>
                <c:pt idx="2405">
                  <c:v>-3855482</c:v>
                </c:pt>
                <c:pt idx="2406">
                  <c:v>-3856347</c:v>
                </c:pt>
                <c:pt idx="2407">
                  <c:v>-3865783</c:v>
                </c:pt>
                <c:pt idx="2408">
                  <c:v>-3877439</c:v>
                </c:pt>
                <c:pt idx="2409">
                  <c:v>-3898945</c:v>
                </c:pt>
                <c:pt idx="2410">
                  <c:v>-3900000</c:v>
                </c:pt>
                <c:pt idx="2411">
                  <c:v>-3917956</c:v>
                </c:pt>
                <c:pt idx="2412">
                  <c:v>-3922954</c:v>
                </c:pt>
                <c:pt idx="2413">
                  <c:v>-3943898</c:v>
                </c:pt>
                <c:pt idx="2414">
                  <c:v>-3955382</c:v>
                </c:pt>
                <c:pt idx="2415">
                  <c:v>-3962246</c:v>
                </c:pt>
                <c:pt idx="2416">
                  <c:v>-3974762</c:v>
                </c:pt>
                <c:pt idx="2417">
                  <c:v>-3979738</c:v>
                </c:pt>
                <c:pt idx="2418">
                  <c:v>-3987164</c:v>
                </c:pt>
                <c:pt idx="2419">
                  <c:v>-3991940</c:v>
                </c:pt>
                <c:pt idx="2420">
                  <c:v>-4005443</c:v>
                </c:pt>
                <c:pt idx="2421">
                  <c:v>-4021435</c:v>
                </c:pt>
                <c:pt idx="2422">
                  <c:v>-4043793</c:v>
                </c:pt>
                <c:pt idx="2423">
                  <c:v>-4059945</c:v>
                </c:pt>
                <c:pt idx="2424">
                  <c:v>-4065142</c:v>
                </c:pt>
                <c:pt idx="2425">
                  <c:v>-4072280</c:v>
                </c:pt>
                <c:pt idx="2426">
                  <c:v>-4081717</c:v>
                </c:pt>
                <c:pt idx="2427">
                  <c:v>-4086164</c:v>
                </c:pt>
                <c:pt idx="2428">
                  <c:v>-4115185</c:v>
                </c:pt>
                <c:pt idx="2429">
                  <c:v>-4118133</c:v>
                </c:pt>
                <c:pt idx="2430">
                  <c:v>-4165583</c:v>
                </c:pt>
                <c:pt idx="2431">
                  <c:v>-4170061</c:v>
                </c:pt>
                <c:pt idx="2432">
                  <c:v>-4202093</c:v>
                </c:pt>
                <c:pt idx="2433">
                  <c:v>-4207881</c:v>
                </c:pt>
                <c:pt idx="2434">
                  <c:v>-4231704</c:v>
                </c:pt>
                <c:pt idx="2435">
                  <c:v>-4236531</c:v>
                </c:pt>
                <c:pt idx="2436">
                  <c:v>-4241500</c:v>
                </c:pt>
                <c:pt idx="2437">
                  <c:v>-4286998</c:v>
                </c:pt>
                <c:pt idx="2438">
                  <c:v>-4287928</c:v>
                </c:pt>
                <c:pt idx="2439">
                  <c:v>-4306379</c:v>
                </c:pt>
                <c:pt idx="2440">
                  <c:v>-4308561</c:v>
                </c:pt>
                <c:pt idx="2441">
                  <c:v>-4318497</c:v>
                </c:pt>
                <c:pt idx="2442">
                  <c:v>-4330587</c:v>
                </c:pt>
                <c:pt idx="2443">
                  <c:v>-4346385</c:v>
                </c:pt>
                <c:pt idx="2444">
                  <c:v>-4347435</c:v>
                </c:pt>
                <c:pt idx="2445">
                  <c:v>-4370130</c:v>
                </c:pt>
                <c:pt idx="2446">
                  <c:v>-4391771</c:v>
                </c:pt>
                <c:pt idx="2447">
                  <c:v>-4475146</c:v>
                </c:pt>
                <c:pt idx="2448">
                  <c:v>-4483513</c:v>
                </c:pt>
                <c:pt idx="2449">
                  <c:v>-4505513</c:v>
                </c:pt>
                <c:pt idx="2450">
                  <c:v>-4505513</c:v>
                </c:pt>
                <c:pt idx="2451">
                  <c:v>-4505853</c:v>
                </c:pt>
                <c:pt idx="2452">
                  <c:v>-4508347</c:v>
                </c:pt>
                <c:pt idx="2453">
                  <c:v>-4515625</c:v>
                </c:pt>
                <c:pt idx="2454">
                  <c:v>-4527033</c:v>
                </c:pt>
                <c:pt idx="2455">
                  <c:v>-4535974</c:v>
                </c:pt>
                <c:pt idx="2456">
                  <c:v>-4556684</c:v>
                </c:pt>
                <c:pt idx="2457">
                  <c:v>-4557180</c:v>
                </c:pt>
                <c:pt idx="2458">
                  <c:v>-4588020</c:v>
                </c:pt>
                <c:pt idx="2459">
                  <c:v>-4591178</c:v>
                </c:pt>
                <c:pt idx="2460">
                  <c:v>-4597590</c:v>
                </c:pt>
                <c:pt idx="2461">
                  <c:v>-4637692</c:v>
                </c:pt>
                <c:pt idx="2462">
                  <c:v>-4655153</c:v>
                </c:pt>
                <c:pt idx="2463">
                  <c:v>-4671063</c:v>
                </c:pt>
                <c:pt idx="2464">
                  <c:v>-4673692</c:v>
                </c:pt>
                <c:pt idx="2465">
                  <c:v>-4692196</c:v>
                </c:pt>
                <c:pt idx="2466">
                  <c:v>-4703335</c:v>
                </c:pt>
                <c:pt idx="2467">
                  <c:v>-4715640</c:v>
                </c:pt>
                <c:pt idx="2468">
                  <c:v>-4776122</c:v>
                </c:pt>
                <c:pt idx="2469">
                  <c:v>-4797910</c:v>
                </c:pt>
                <c:pt idx="2470">
                  <c:v>-4829854</c:v>
                </c:pt>
                <c:pt idx="2471">
                  <c:v>-4841843</c:v>
                </c:pt>
                <c:pt idx="2472">
                  <c:v>-4851788</c:v>
                </c:pt>
                <c:pt idx="2473">
                  <c:v>-4857000</c:v>
                </c:pt>
                <c:pt idx="2474">
                  <c:v>-4863568</c:v>
                </c:pt>
                <c:pt idx="2475">
                  <c:v>-4875280</c:v>
                </c:pt>
                <c:pt idx="2476">
                  <c:v>-4877005</c:v>
                </c:pt>
                <c:pt idx="2477">
                  <c:v>-4907100</c:v>
                </c:pt>
                <c:pt idx="2478">
                  <c:v>-4907170</c:v>
                </c:pt>
                <c:pt idx="2479">
                  <c:v>-4920684</c:v>
                </c:pt>
                <c:pt idx="2480">
                  <c:v>-4921063</c:v>
                </c:pt>
                <c:pt idx="2481">
                  <c:v>-4923575</c:v>
                </c:pt>
                <c:pt idx="2482">
                  <c:v>-4934913</c:v>
                </c:pt>
                <c:pt idx="2483">
                  <c:v>-4937934</c:v>
                </c:pt>
                <c:pt idx="2484">
                  <c:v>-4983934</c:v>
                </c:pt>
                <c:pt idx="2485">
                  <c:v>-4985459</c:v>
                </c:pt>
                <c:pt idx="2486">
                  <c:v>-4988000</c:v>
                </c:pt>
                <c:pt idx="2487">
                  <c:v>-4995352</c:v>
                </c:pt>
                <c:pt idx="2488">
                  <c:v>-4998280</c:v>
                </c:pt>
                <c:pt idx="2489">
                  <c:v>-5005196</c:v>
                </c:pt>
                <c:pt idx="2490">
                  <c:v>-5071000</c:v>
                </c:pt>
                <c:pt idx="2491">
                  <c:v>-5089440</c:v>
                </c:pt>
                <c:pt idx="2492">
                  <c:v>-5094254</c:v>
                </c:pt>
                <c:pt idx="2493">
                  <c:v>-5110478</c:v>
                </c:pt>
                <c:pt idx="2494">
                  <c:v>-5118665</c:v>
                </c:pt>
                <c:pt idx="2495">
                  <c:v>-5130675</c:v>
                </c:pt>
                <c:pt idx="2496">
                  <c:v>-5149694</c:v>
                </c:pt>
                <c:pt idx="2497">
                  <c:v>-5180871</c:v>
                </c:pt>
                <c:pt idx="2498">
                  <c:v>-5204874</c:v>
                </c:pt>
                <c:pt idx="2499">
                  <c:v>-5225998</c:v>
                </c:pt>
                <c:pt idx="2500">
                  <c:v>-5231584</c:v>
                </c:pt>
                <c:pt idx="2501">
                  <c:v>-5245102</c:v>
                </c:pt>
                <c:pt idx="2502">
                  <c:v>-5246069</c:v>
                </c:pt>
                <c:pt idx="2503">
                  <c:v>-5261308</c:v>
                </c:pt>
                <c:pt idx="2504">
                  <c:v>-5262941</c:v>
                </c:pt>
                <c:pt idx="2505">
                  <c:v>-5345633</c:v>
                </c:pt>
                <c:pt idx="2506">
                  <c:v>-5365542</c:v>
                </c:pt>
                <c:pt idx="2507">
                  <c:v>-5382932</c:v>
                </c:pt>
                <c:pt idx="2508">
                  <c:v>-5443993</c:v>
                </c:pt>
                <c:pt idx="2509">
                  <c:v>-5470983</c:v>
                </c:pt>
                <c:pt idx="2510">
                  <c:v>-5477230</c:v>
                </c:pt>
                <c:pt idx="2511">
                  <c:v>-5481319</c:v>
                </c:pt>
                <c:pt idx="2512">
                  <c:v>-5482285</c:v>
                </c:pt>
                <c:pt idx="2513">
                  <c:v>-5500000</c:v>
                </c:pt>
                <c:pt idx="2514">
                  <c:v>-5515935</c:v>
                </c:pt>
                <c:pt idx="2515">
                  <c:v>-5572976</c:v>
                </c:pt>
                <c:pt idx="2516">
                  <c:v>-5600389</c:v>
                </c:pt>
                <c:pt idx="2517">
                  <c:v>-5603513</c:v>
                </c:pt>
                <c:pt idx="2518">
                  <c:v>-5628919</c:v>
                </c:pt>
                <c:pt idx="2519">
                  <c:v>-5669173</c:v>
                </c:pt>
                <c:pt idx="2520">
                  <c:v>-5682650</c:v>
                </c:pt>
                <c:pt idx="2521">
                  <c:v>-5708430</c:v>
                </c:pt>
                <c:pt idx="2522">
                  <c:v>-5719423</c:v>
                </c:pt>
                <c:pt idx="2523">
                  <c:v>-5724443</c:v>
                </c:pt>
                <c:pt idx="2524">
                  <c:v>-5744713</c:v>
                </c:pt>
                <c:pt idx="2525">
                  <c:v>-5755845</c:v>
                </c:pt>
                <c:pt idx="2526">
                  <c:v>-5806898</c:v>
                </c:pt>
                <c:pt idx="2527">
                  <c:v>-5813617</c:v>
                </c:pt>
                <c:pt idx="2528">
                  <c:v>-5876166</c:v>
                </c:pt>
                <c:pt idx="2529">
                  <c:v>-5882440</c:v>
                </c:pt>
                <c:pt idx="2530">
                  <c:v>-5884138</c:v>
                </c:pt>
                <c:pt idx="2531">
                  <c:v>-5940412</c:v>
                </c:pt>
                <c:pt idx="2532">
                  <c:v>-5945394</c:v>
                </c:pt>
                <c:pt idx="2533">
                  <c:v>-5952000</c:v>
                </c:pt>
                <c:pt idx="2534">
                  <c:v>-5959121</c:v>
                </c:pt>
                <c:pt idx="2535">
                  <c:v>-5963503</c:v>
                </c:pt>
                <c:pt idx="2536">
                  <c:v>-5964485</c:v>
                </c:pt>
                <c:pt idx="2537">
                  <c:v>-5973565</c:v>
                </c:pt>
                <c:pt idx="2538">
                  <c:v>-5987157</c:v>
                </c:pt>
                <c:pt idx="2539">
                  <c:v>-6002193</c:v>
                </c:pt>
                <c:pt idx="2540">
                  <c:v>-6004550</c:v>
                </c:pt>
                <c:pt idx="2541">
                  <c:v>-6012518</c:v>
                </c:pt>
                <c:pt idx="2542">
                  <c:v>-6044961</c:v>
                </c:pt>
                <c:pt idx="2543">
                  <c:v>-6050307</c:v>
                </c:pt>
                <c:pt idx="2544">
                  <c:v>-6072524</c:v>
                </c:pt>
                <c:pt idx="2545">
                  <c:v>-6073753</c:v>
                </c:pt>
                <c:pt idx="2546">
                  <c:v>-6105202</c:v>
                </c:pt>
                <c:pt idx="2547">
                  <c:v>-6135658</c:v>
                </c:pt>
                <c:pt idx="2548">
                  <c:v>-6139597</c:v>
                </c:pt>
                <c:pt idx="2549">
                  <c:v>-6146000</c:v>
                </c:pt>
                <c:pt idx="2550">
                  <c:v>-6185756</c:v>
                </c:pt>
                <c:pt idx="2551">
                  <c:v>-6198245</c:v>
                </c:pt>
                <c:pt idx="2552">
                  <c:v>-6210108</c:v>
                </c:pt>
                <c:pt idx="2553">
                  <c:v>-6210687</c:v>
                </c:pt>
                <c:pt idx="2554">
                  <c:v>-6238280</c:v>
                </c:pt>
                <c:pt idx="2555">
                  <c:v>-6264471</c:v>
                </c:pt>
                <c:pt idx="2556">
                  <c:v>-6312165</c:v>
                </c:pt>
                <c:pt idx="2557">
                  <c:v>-6349262</c:v>
                </c:pt>
                <c:pt idx="2558">
                  <c:v>-6358212</c:v>
                </c:pt>
                <c:pt idx="2559">
                  <c:v>-6364114</c:v>
                </c:pt>
                <c:pt idx="2560">
                  <c:v>-6369774</c:v>
                </c:pt>
                <c:pt idx="2561">
                  <c:v>-6384422</c:v>
                </c:pt>
                <c:pt idx="2562">
                  <c:v>-6389971</c:v>
                </c:pt>
                <c:pt idx="2563">
                  <c:v>-6428265</c:v>
                </c:pt>
                <c:pt idx="2564">
                  <c:v>-6429473</c:v>
                </c:pt>
                <c:pt idx="2565">
                  <c:v>-6433363</c:v>
                </c:pt>
                <c:pt idx="2566">
                  <c:v>-6439124</c:v>
                </c:pt>
                <c:pt idx="2567">
                  <c:v>-6457975</c:v>
                </c:pt>
                <c:pt idx="2568">
                  <c:v>-6467012</c:v>
                </c:pt>
                <c:pt idx="2569">
                  <c:v>-6470234</c:v>
                </c:pt>
                <c:pt idx="2570">
                  <c:v>-6491078</c:v>
                </c:pt>
                <c:pt idx="2571">
                  <c:v>-6526640</c:v>
                </c:pt>
                <c:pt idx="2572">
                  <c:v>-6546921</c:v>
                </c:pt>
                <c:pt idx="2573">
                  <c:v>-6608826</c:v>
                </c:pt>
                <c:pt idx="2574">
                  <c:v>-6616263</c:v>
                </c:pt>
                <c:pt idx="2575">
                  <c:v>-6617054</c:v>
                </c:pt>
                <c:pt idx="2576">
                  <c:v>-6621859</c:v>
                </c:pt>
                <c:pt idx="2577">
                  <c:v>-6639805</c:v>
                </c:pt>
                <c:pt idx="2578">
                  <c:v>-6640707</c:v>
                </c:pt>
                <c:pt idx="2579">
                  <c:v>-6644564</c:v>
                </c:pt>
                <c:pt idx="2580">
                  <c:v>-6662701</c:v>
                </c:pt>
                <c:pt idx="2581">
                  <c:v>-6666177</c:v>
                </c:pt>
                <c:pt idx="2582">
                  <c:v>-6750474</c:v>
                </c:pt>
                <c:pt idx="2583">
                  <c:v>-6758303</c:v>
                </c:pt>
                <c:pt idx="2584">
                  <c:v>-6766897</c:v>
                </c:pt>
                <c:pt idx="2585">
                  <c:v>-6782889</c:v>
                </c:pt>
                <c:pt idx="2586">
                  <c:v>-6784690</c:v>
                </c:pt>
                <c:pt idx="2587">
                  <c:v>-6785970</c:v>
                </c:pt>
                <c:pt idx="2588">
                  <c:v>-6789304</c:v>
                </c:pt>
                <c:pt idx="2589">
                  <c:v>-6790560</c:v>
                </c:pt>
                <c:pt idx="2590">
                  <c:v>-6794756</c:v>
                </c:pt>
                <c:pt idx="2591">
                  <c:v>-6803933</c:v>
                </c:pt>
                <c:pt idx="2592">
                  <c:v>-6814219</c:v>
                </c:pt>
                <c:pt idx="2593">
                  <c:v>-6827190</c:v>
                </c:pt>
                <c:pt idx="2594">
                  <c:v>-6876149</c:v>
                </c:pt>
                <c:pt idx="2595">
                  <c:v>-6894032</c:v>
                </c:pt>
                <c:pt idx="2596">
                  <c:v>-6919884</c:v>
                </c:pt>
                <c:pt idx="2597">
                  <c:v>-6928760</c:v>
                </c:pt>
                <c:pt idx="2598">
                  <c:v>-6929955</c:v>
                </c:pt>
                <c:pt idx="2599">
                  <c:v>-6935774</c:v>
                </c:pt>
                <c:pt idx="2600">
                  <c:v>-6939142</c:v>
                </c:pt>
                <c:pt idx="2601">
                  <c:v>-6953549</c:v>
                </c:pt>
                <c:pt idx="2602">
                  <c:v>-6958197</c:v>
                </c:pt>
                <c:pt idx="2603">
                  <c:v>-6964896</c:v>
                </c:pt>
                <c:pt idx="2604">
                  <c:v>-6967504</c:v>
                </c:pt>
                <c:pt idx="2605">
                  <c:v>-6976162</c:v>
                </c:pt>
                <c:pt idx="2606">
                  <c:v>-6982599</c:v>
                </c:pt>
                <c:pt idx="2607">
                  <c:v>-7027590</c:v>
                </c:pt>
                <c:pt idx="2608">
                  <c:v>-7035257</c:v>
                </c:pt>
                <c:pt idx="2609">
                  <c:v>-7077834</c:v>
                </c:pt>
                <c:pt idx="2610">
                  <c:v>-7097000</c:v>
                </c:pt>
                <c:pt idx="2611">
                  <c:v>-7115337</c:v>
                </c:pt>
                <c:pt idx="2612">
                  <c:v>-7116045</c:v>
                </c:pt>
                <c:pt idx="2613">
                  <c:v>-7128397</c:v>
                </c:pt>
                <c:pt idx="2614">
                  <c:v>-7146360</c:v>
                </c:pt>
                <c:pt idx="2615">
                  <c:v>-7200000</c:v>
                </c:pt>
                <c:pt idx="2616">
                  <c:v>-7208969</c:v>
                </c:pt>
                <c:pt idx="2617">
                  <c:v>-7214368</c:v>
                </c:pt>
                <c:pt idx="2618">
                  <c:v>-7214368</c:v>
                </c:pt>
                <c:pt idx="2619">
                  <c:v>-7228760</c:v>
                </c:pt>
                <c:pt idx="2620">
                  <c:v>-7242870</c:v>
                </c:pt>
                <c:pt idx="2621">
                  <c:v>-7246194</c:v>
                </c:pt>
                <c:pt idx="2622">
                  <c:v>-7281777</c:v>
                </c:pt>
                <c:pt idx="2623">
                  <c:v>-7282545</c:v>
                </c:pt>
                <c:pt idx="2624">
                  <c:v>-7302852</c:v>
                </c:pt>
                <c:pt idx="2625">
                  <c:v>-7352460</c:v>
                </c:pt>
                <c:pt idx="2626">
                  <c:v>-7373095</c:v>
                </c:pt>
                <c:pt idx="2627">
                  <c:v>-7391173</c:v>
                </c:pt>
                <c:pt idx="2628">
                  <c:v>-7431305</c:v>
                </c:pt>
                <c:pt idx="2629">
                  <c:v>-7443292</c:v>
                </c:pt>
                <c:pt idx="2630">
                  <c:v>-7467810</c:v>
                </c:pt>
                <c:pt idx="2631">
                  <c:v>-7469465</c:v>
                </c:pt>
                <c:pt idx="2632">
                  <c:v>-7473856</c:v>
                </c:pt>
                <c:pt idx="2633">
                  <c:v>-7474079</c:v>
                </c:pt>
                <c:pt idx="2634">
                  <c:v>-7484640</c:v>
                </c:pt>
                <c:pt idx="2635">
                  <c:v>-7487948</c:v>
                </c:pt>
                <c:pt idx="2636">
                  <c:v>-7505506</c:v>
                </c:pt>
                <c:pt idx="2637">
                  <c:v>-7569012</c:v>
                </c:pt>
                <c:pt idx="2638">
                  <c:v>-7601372</c:v>
                </c:pt>
                <c:pt idx="2639">
                  <c:v>-7601580</c:v>
                </c:pt>
                <c:pt idx="2640">
                  <c:v>-7663544</c:v>
                </c:pt>
                <c:pt idx="2641">
                  <c:v>-7668682</c:v>
                </c:pt>
                <c:pt idx="2642">
                  <c:v>-7678961</c:v>
                </c:pt>
                <c:pt idx="2643">
                  <c:v>-7696561</c:v>
                </c:pt>
                <c:pt idx="2644">
                  <c:v>-7701890</c:v>
                </c:pt>
                <c:pt idx="2645">
                  <c:v>-7709024</c:v>
                </c:pt>
                <c:pt idx="2646">
                  <c:v>-7713686</c:v>
                </c:pt>
                <c:pt idx="2647">
                  <c:v>-7714482</c:v>
                </c:pt>
                <c:pt idx="2648">
                  <c:v>-7725270</c:v>
                </c:pt>
                <c:pt idx="2649">
                  <c:v>-7747170</c:v>
                </c:pt>
                <c:pt idx="2650">
                  <c:v>-7780422</c:v>
                </c:pt>
                <c:pt idx="2651">
                  <c:v>-7792888</c:v>
                </c:pt>
                <c:pt idx="2652">
                  <c:v>-7814734</c:v>
                </c:pt>
                <c:pt idx="2653">
                  <c:v>-7865580</c:v>
                </c:pt>
                <c:pt idx="2654">
                  <c:v>-7872856</c:v>
                </c:pt>
                <c:pt idx="2655">
                  <c:v>-7882810</c:v>
                </c:pt>
                <c:pt idx="2656">
                  <c:v>-7885118</c:v>
                </c:pt>
                <c:pt idx="2657">
                  <c:v>-7891338</c:v>
                </c:pt>
                <c:pt idx="2658">
                  <c:v>-7899497</c:v>
                </c:pt>
                <c:pt idx="2659">
                  <c:v>-7900000</c:v>
                </c:pt>
                <c:pt idx="2660">
                  <c:v>-7913655</c:v>
                </c:pt>
                <c:pt idx="2661">
                  <c:v>-7925162</c:v>
                </c:pt>
                <c:pt idx="2662">
                  <c:v>-7937613</c:v>
                </c:pt>
                <c:pt idx="2663">
                  <c:v>-7946519</c:v>
                </c:pt>
                <c:pt idx="2664">
                  <c:v>-7953834</c:v>
                </c:pt>
                <c:pt idx="2665">
                  <c:v>-7965819</c:v>
                </c:pt>
                <c:pt idx="2666">
                  <c:v>-7981305</c:v>
                </c:pt>
                <c:pt idx="2667">
                  <c:v>-7997690</c:v>
                </c:pt>
                <c:pt idx="2668">
                  <c:v>-7998060</c:v>
                </c:pt>
                <c:pt idx="2669">
                  <c:v>-8000000</c:v>
                </c:pt>
                <c:pt idx="2670">
                  <c:v>-8030610</c:v>
                </c:pt>
                <c:pt idx="2671">
                  <c:v>-8049706</c:v>
                </c:pt>
                <c:pt idx="2672">
                  <c:v>-8060559</c:v>
                </c:pt>
                <c:pt idx="2673">
                  <c:v>-8069340</c:v>
                </c:pt>
                <c:pt idx="2674">
                  <c:v>-8080104</c:v>
                </c:pt>
                <c:pt idx="2675">
                  <c:v>-8102818</c:v>
                </c:pt>
                <c:pt idx="2676">
                  <c:v>-8116113</c:v>
                </c:pt>
                <c:pt idx="2677">
                  <c:v>-8124411</c:v>
                </c:pt>
                <c:pt idx="2678">
                  <c:v>-8142624</c:v>
                </c:pt>
                <c:pt idx="2679">
                  <c:v>-8163255</c:v>
                </c:pt>
                <c:pt idx="2680">
                  <c:v>-8164216</c:v>
                </c:pt>
                <c:pt idx="2681">
                  <c:v>-8167174</c:v>
                </c:pt>
                <c:pt idx="2682">
                  <c:v>-8185043</c:v>
                </c:pt>
                <c:pt idx="2683">
                  <c:v>-8185137</c:v>
                </c:pt>
                <c:pt idx="2684">
                  <c:v>-8192146</c:v>
                </c:pt>
                <c:pt idx="2685">
                  <c:v>-8199698</c:v>
                </c:pt>
                <c:pt idx="2686">
                  <c:v>-8216000</c:v>
                </c:pt>
                <c:pt idx="2687">
                  <c:v>-8224415</c:v>
                </c:pt>
                <c:pt idx="2688">
                  <c:v>-8245681</c:v>
                </c:pt>
                <c:pt idx="2689">
                  <c:v>-8337682</c:v>
                </c:pt>
                <c:pt idx="2690">
                  <c:v>-8359756</c:v>
                </c:pt>
                <c:pt idx="2691">
                  <c:v>-8363615</c:v>
                </c:pt>
                <c:pt idx="2692">
                  <c:v>-8368161</c:v>
                </c:pt>
                <c:pt idx="2693">
                  <c:v>-8368825</c:v>
                </c:pt>
                <c:pt idx="2694">
                  <c:v>-8394275</c:v>
                </c:pt>
                <c:pt idx="2695">
                  <c:v>-8444012</c:v>
                </c:pt>
                <c:pt idx="2696">
                  <c:v>-8505389</c:v>
                </c:pt>
                <c:pt idx="2697">
                  <c:v>-8517793</c:v>
                </c:pt>
                <c:pt idx="2698">
                  <c:v>-8549125</c:v>
                </c:pt>
                <c:pt idx="2699">
                  <c:v>-8553105</c:v>
                </c:pt>
                <c:pt idx="2700">
                  <c:v>-8573195</c:v>
                </c:pt>
                <c:pt idx="2701">
                  <c:v>-8590794</c:v>
                </c:pt>
                <c:pt idx="2702">
                  <c:v>-8600000</c:v>
                </c:pt>
                <c:pt idx="2703">
                  <c:v>-8626307</c:v>
                </c:pt>
                <c:pt idx="2704">
                  <c:v>-8642509</c:v>
                </c:pt>
                <c:pt idx="2705">
                  <c:v>-8650382</c:v>
                </c:pt>
                <c:pt idx="2706">
                  <c:v>-8674623</c:v>
                </c:pt>
                <c:pt idx="2707">
                  <c:v>-8690151</c:v>
                </c:pt>
                <c:pt idx="2708">
                  <c:v>-8723016</c:v>
                </c:pt>
                <c:pt idx="2709">
                  <c:v>-8743723</c:v>
                </c:pt>
                <c:pt idx="2710">
                  <c:v>-8752225</c:v>
                </c:pt>
                <c:pt idx="2711">
                  <c:v>-8830469</c:v>
                </c:pt>
                <c:pt idx="2712">
                  <c:v>-8851518</c:v>
                </c:pt>
                <c:pt idx="2713">
                  <c:v>-8881923</c:v>
                </c:pt>
                <c:pt idx="2714">
                  <c:v>-8887065</c:v>
                </c:pt>
                <c:pt idx="2715">
                  <c:v>-8916034</c:v>
                </c:pt>
                <c:pt idx="2716">
                  <c:v>-8930592</c:v>
                </c:pt>
                <c:pt idx="2717">
                  <c:v>-8935090</c:v>
                </c:pt>
                <c:pt idx="2718">
                  <c:v>-8936125</c:v>
                </c:pt>
                <c:pt idx="2719">
                  <c:v>-8944346</c:v>
                </c:pt>
                <c:pt idx="2720">
                  <c:v>-8950114</c:v>
                </c:pt>
                <c:pt idx="2721">
                  <c:v>-8954199</c:v>
                </c:pt>
                <c:pt idx="2722">
                  <c:v>-8965564</c:v>
                </c:pt>
                <c:pt idx="2723">
                  <c:v>-8972134</c:v>
                </c:pt>
                <c:pt idx="2724">
                  <c:v>-8972555</c:v>
                </c:pt>
                <c:pt idx="2725">
                  <c:v>-8988946</c:v>
                </c:pt>
                <c:pt idx="2726">
                  <c:v>-8999838</c:v>
                </c:pt>
                <c:pt idx="2727">
                  <c:v>-9000000</c:v>
                </c:pt>
                <c:pt idx="2728">
                  <c:v>-9000954</c:v>
                </c:pt>
                <c:pt idx="2729">
                  <c:v>-9006456</c:v>
                </c:pt>
                <c:pt idx="2730">
                  <c:v>-9012238</c:v>
                </c:pt>
                <c:pt idx="2731">
                  <c:v>-9018150</c:v>
                </c:pt>
                <c:pt idx="2732">
                  <c:v>-9018367</c:v>
                </c:pt>
                <c:pt idx="2733">
                  <c:v>-9094723</c:v>
                </c:pt>
                <c:pt idx="2734">
                  <c:v>-9099074</c:v>
                </c:pt>
                <c:pt idx="2735">
                  <c:v>-9117710</c:v>
                </c:pt>
                <c:pt idx="2736">
                  <c:v>-9128166</c:v>
                </c:pt>
                <c:pt idx="2737">
                  <c:v>-9133222</c:v>
                </c:pt>
                <c:pt idx="2738">
                  <c:v>-9136085</c:v>
                </c:pt>
                <c:pt idx="2739">
                  <c:v>-9181250</c:v>
                </c:pt>
                <c:pt idx="2740">
                  <c:v>-9192361</c:v>
                </c:pt>
                <c:pt idx="2741">
                  <c:v>-9215287</c:v>
                </c:pt>
                <c:pt idx="2742">
                  <c:v>-9245330</c:v>
                </c:pt>
                <c:pt idx="2743">
                  <c:v>-9252415</c:v>
                </c:pt>
                <c:pt idx="2744">
                  <c:v>-9257739</c:v>
                </c:pt>
                <c:pt idx="2745">
                  <c:v>-9258013</c:v>
                </c:pt>
                <c:pt idx="2746">
                  <c:v>-9284389</c:v>
                </c:pt>
                <c:pt idx="2747">
                  <c:v>-9297917</c:v>
                </c:pt>
                <c:pt idx="2748">
                  <c:v>-9352616</c:v>
                </c:pt>
                <c:pt idx="2749">
                  <c:v>-9362320</c:v>
                </c:pt>
                <c:pt idx="2750">
                  <c:v>-9382401</c:v>
                </c:pt>
                <c:pt idx="2751">
                  <c:v>-9401355</c:v>
                </c:pt>
                <c:pt idx="2752">
                  <c:v>-9421473</c:v>
                </c:pt>
                <c:pt idx="2753">
                  <c:v>-9430929</c:v>
                </c:pt>
                <c:pt idx="2754">
                  <c:v>-9441786</c:v>
                </c:pt>
                <c:pt idx="2755">
                  <c:v>-9444652</c:v>
                </c:pt>
                <c:pt idx="2756">
                  <c:v>-9450893</c:v>
                </c:pt>
                <c:pt idx="2757">
                  <c:v>-9455857</c:v>
                </c:pt>
                <c:pt idx="2758">
                  <c:v>-9468991</c:v>
                </c:pt>
                <c:pt idx="2759">
                  <c:v>-9491157</c:v>
                </c:pt>
                <c:pt idx="2760">
                  <c:v>-9511128</c:v>
                </c:pt>
                <c:pt idx="2761">
                  <c:v>-9528558</c:v>
                </c:pt>
                <c:pt idx="2762">
                  <c:v>-9530189</c:v>
                </c:pt>
                <c:pt idx="2763">
                  <c:v>-9550442</c:v>
                </c:pt>
                <c:pt idx="2764">
                  <c:v>-9552250</c:v>
                </c:pt>
                <c:pt idx="2765">
                  <c:v>-9561700</c:v>
                </c:pt>
                <c:pt idx="2766">
                  <c:v>-9634266</c:v>
                </c:pt>
                <c:pt idx="2767">
                  <c:v>-9673593</c:v>
                </c:pt>
                <c:pt idx="2768">
                  <c:v>-9693285</c:v>
                </c:pt>
                <c:pt idx="2769">
                  <c:v>-9693553</c:v>
                </c:pt>
                <c:pt idx="2770">
                  <c:v>-9708035</c:v>
                </c:pt>
                <c:pt idx="2771">
                  <c:v>-9708376</c:v>
                </c:pt>
                <c:pt idx="2772">
                  <c:v>-9733871</c:v>
                </c:pt>
                <c:pt idx="2773">
                  <c:v>-9767063</c:v>
                </c:pt>
                <c:pt idx="2774">
                  <c:v>-9773208</c:v>
                </c:pt>
                <c:pt idx="2775">
                  <c:v>-9777353</c:v>
                </c:pt>
                <c:pt idx="2776">
                  <c:v>-9782502</c:v>
                </c:pt>
                <c:pt idx="2777">
                  <c:v>-9800895</c:v>
                </c:pt>
                <c:pt idx="2778">
                  <c:v>-9810821</c:v>
                </c:pt>
                <c:pt idx="2779">
                  <c:v>-9816803</c:v>
                </c:pt>
                <c:pt idx="2780">
                  <c:v>-9830576</c:v>
                </c:pt>
                <c:pt idx="2781">
                  <c:v>-9868383</c:v>
                </c:pt>
                <c:pt idx="2782">
                  <c:v>-9871514</c:v>
                </c:pt>
                <c:pt idx="2783">
                  <c:v>-9906393</c:v>
                </c:pt>
                <c:pt idx="2784">
                  <c:v>-9908458</c:v>
                </c:pt>
                <c:pt idx="2785">
                  <c:v>-9939047</c:v>
                </c:pt>
                <c:pt idx="2786">
                  <c:v>-9975917</c:v>
                </c:pt>
                <c:pt idx="2787">
                  <c:v>-9976725</c:v>
                </c:pt>
                <c:pt idx="2788">
                  <c:v>-9980652</c:v>
                </c:pt>
                <c:pt idx="2789">
                  <c:v>-9980747</c:v>
                </c:pt>
                <c:pt idx="2790">
                  <c:v>-9984553</c:v>
                </c:pt>
                <c:pt idx="2791">
                  <c:v>-9994022</c:v>
                </c:pt>
                <c:pt idx="2792">
                  <c:v>-9994439</c:v>
                </c:pt>
                <c:pt idx="2793">
                  <c:v>-9996393</c:v>
                </c:pt>
                <c:pt idx="2794">
                  <c:v>-10000000</c:v>
                </c:pt>
                <c:pt idx="2795">
                  <c:v>-10016428</c:v>
                </c:pt>
                <c:pt idx="2796">
                  <c:v>-10043599</c:v>
                </c:pt>
                <c:pt idx="2797">
                  <c:v>-10100000</c:v>
                </c:pt>
                <c:pt idx="2798">
                  <c:v>-10120004</c:v>
                </c:pt>
                <c:pt idx="2799">
                  <c:v>-10139961</c:v>
                </c:pt>
                <c:pt idx="2800">
                  <c:v>-10144863</c:v>
                </c:pt>
                <c:pt idx="2801">
                  <c:v>-10151678</c:v>
                </c:pt>
                <c:pt idx="2802">
                  <c:v>-10162368</c:v>
                </c:pt>
                <c:pt idx="2803">
                  <c:v>-10197239</c:v>
                </c:pt>
                <c:pt idx="2804">
                  <c:v>-10217492</c:v>
                </c:pt>
                <c:pt idx="2805">
                  <c:v>-10220716</c:v>
                </c:pt>
                <c:pt idx="2806">
                  <c:v>-10221401</c:v>
                </c:pt>
                <c:pt idx="2807">
                  <c:v>-10227031</c:v>
                </c:pt>
                <c:pt idx="2808">
                  <c:v>-10241539</c:v>
                </c:pt>
                <c:pt idx="2809">
                  <c:v>-10260951</c:v>
                </c:pt>
                <c:pt idx="2810">
                  <c:v>-10265156</c:v>
                </c:pt>
                <c:pt idx="2811">
                  <c:v>-10265197</c:v>
                </c:pt>
                <c:pt idx="2812">
                  <c:v>-10265765</c:v>
                </c:pt>
                <c:pt idx="2813">
                  <c:v>-10285518</c:v>
                </c:pt>
                <c:pt idx="2814">
                  <c:v>-10297723</c:v>
                </c:pt>
                <c:pt idx="2815">
                  <c:v>-10362510</c:v>
                </c:pt>
                <c:pt idx="2816">
                  <c:v>-10362510</c:v>
                </c:pt>
                <c:pt idx="2817">
                  <c:v>-10410556</c:v>
                </c:pt>
                <c:pt idx="2818">
                  <c:v>-10439741</c:v>
                </c:pt>
                <c:pt idx="2819">
                  <c:v>-10474724</c:v>
                </c:pt>
                <c:pt idx="2820">
                  <c:v>-10482822</c:v>
                </c:pt>
                <c:pt idx="2821">
                  <c:v>-10493002</c:v>
                </c:pt>
                <c:pt idx="2822">
                  <c:v>-10500000</c:v>
                </c:pt>
                <c:pt idx="2823">
                  <c:v>-10514515</c:v>
                </c:pt>
                <c:pt idx="2824">
                  <c:v>-10603058</c:v>
                </c:pt>
                <c:pt idx="2825">
                  <c:v>-10625822</c:v>
                </c:pt>
                <c:pt idx="2826">
                  <c:v>-10639221</c:v>
                </c:pt>
                <c:pt idx="2827">
                  <c:v>-10639452</c:v>
                </c:pt>
                <c:pt idx="2828">
                  <c:v>-10647214</c:v>
                </c:pt>
                <c:pt idx="2829">
                  <c:v>-10660475</c:v>
                </c:pt>
                <c:pt idx="2830">
                  <c:v>-10665355</c:v>
                </c:pt>
                <c:pt idx="2831">
                  <c:v>-10673164</c:v>
                </c:pt>
                <c:pt idx="2832">
                  <c:v>-10675256</c:v>
                </c:pt>
                <c:pt idx="2833">
                  <c:v>-10683354</c:v>
                </c:pt>
                <c:pt idx="2834">
                  <c:v>-10703427</c:v>
                </c:pt>
                <c:pt idx="2835">
                  <c:v>-10723500</c:v>
                </c:pt>
                <c:pt idx="2836">
                  <c:v>-10740241</c:v>
                </c:pt>
                <c:pt idx="2837">
                  <c:v>-10764163</c:v>
                </c:pt>
                <c:pt idx="2838">
                  <c:v>-10802214</c:v>
                </c:pt>
                <c:pt idx="2839">
                  <c:v>-10806975</c:v>
                </c:pt>
                <c:pt idx="2840">
                  <c:v>-10810486</c:v>
                </c:pt>
                <c:pt idx="2841">
                  <c:v>-10810486</c:v>
                </c:pt>
                <c:pt idx="2842">
                  <c:v>-10822459</c:v>
                </c:pt>
                <c:pt idx="2843">
                  <c:v>-10825346</c:v>
                </c:pt>
                <c:pt idx="2844">
                  <c:v>-10886412</c:v>
                </c:pt>
                <c:pt idx="2845">
                  <c:v>-10890678</c:v>
                </c:pt>
                <c:pt idx="2846">
                  <c:v>-10896000</c:v>
                </c:pt>
                <c:pt idx="2847">
                  <c:v>-10897090</c:v>
                </c:pt>
                <c:pt idx="2848">
                  <c:v>-10899350</c:v>
                </c:pt>
                <c:pt idx="2849">
                  <c:v>-10904697</c:v>
                </c:pt>
                <c:pt idx="2850">
                  <c:v>-10922453</c:v>
                </c:pt>
                <c:pt idx="2851">
                  <c:v>-10938241</c:v>
                </c:pt>
                <c:pt idx="2852">
                  <c:v>-10964434</c:v>
                </c:pt>
                <c:pt idx="2853">
                  <c:v>-10993094</c:v>
                </c:pt>
                <c:pt idx="2854">
                  <c:v>-11000000</c:v>
                </c:pt>
                <c:pt idx="2855">
                  <c:v>-11011124</c:v>
                </c:pt>
                <c:pt idx="2856">
                  <c:v>-11026468</c:v>
                </c:pt>
                <c:pt idx="2857">
                  <c:v>-11026468</c:v>
                </c:pt>
                <c:pt idx="2858">
                  <c:v>-11032429</c:v>
                </c:pt>
                <c:pt idx="2859">
                  <c:v>-11096291</c:v>
                </c:pt>
                <c:pt idx="2860">
                  <c:v>-11111645</c:v>
                </c:pt>
                <c:pt idx="2861">
                  <c:v>-11120689</c:v>
                </c:pt>
                <c:pt idx="2862">
                  <c:v>-11139998</c:v>
                </c:pt>
                <c:pt idx="2863">
                  <c:v>-11160617</c:v>
                </c:pt>
                <c:pt idx="2864">
                  <c:v>-11220364</c:v>
                </c:pt>
                <c:pt idx="2865">
                  <c:v>-11272676</c:v>
                </c:pt>
                <c:pt idx="2866">
                  <c:v>-11348338</c:v>
                </c:pt>
                <c:pt idx="2867">
                  <c:v>-11352310</c:v>
                </c:pt>
                <c:pt idx="2868">
                  <c:v>-11386249</c:v>
                </c:pt>
                <c:pt idx="2869">
                  <c:v>-11409500</c:v>
                </c:pt>
                <c:pt idx="2870">
                  <c:v>-11410555</c:v>
                </c:pt>
                <c:pt idx="2871">
                  <c:v>-11413624</c:v>
                </c:pt>
                <c:pt idx="2872">
                  <c:v>-11451066</c:v>
                </c:pt>
                <c:pt idx="2873">
                  <c:v>-11464232</c:v>
                </c:pt>
                <c:pt idx="2874">
                  <c:v>-11478165</c:v>
                </c:pt>
                <c:pt idx="2875">
                  <c:v>-11491577</c:v>
                </c:pt>
                <c:pt idx="2876">
                  <c:v>-11499034</c:v>
                </c:pt>
                <c:pt idx="2877">
                  <c:v>-11500000</c:v>
                </c:pt>
                <c:pt idx="2878">
                  <c:v>-11526000</c:v>
                </c:pt>
                <c:pt idx="2879">
                  <c:v>-11530572</c:v>
                </c:pt>
                <c:pt idx="2880">
                  <c:v>-11537400</c:v>
                </c:pt>
                <c:pt idx="2881">
                  <c:v>-11627590</c:v>
                </c:pt>
                <c:pt idx="2882">
                  <c:v>-11643257</c:v>
                </c:pt>
                <c:pt idx="2883">
                  <c:v>-11666024</c:v>
                </c:pt>
                <c:pt idx="2884">
                  <c:v>-11689814</c:v>
                </c:pt>
                <c:pt idx="2885">
                  <c:v>-11701351</c:v>
                </c:pt>
                <c:pt idx="2886">
                  <c:v>-11738519</c:v>
                </c:pt>
                <c:pt idx="2887">
                  <c:v>-11747316</c:v>
                </c:pt>
                <c:pt idx="2888">
                  <c:v>-11752860</c:v>
                </c:pt>
                <c:pt idx="2889">
                  <c:v>-11785798</c:v>
                </c:pt>
                <c:pt idx="2890">
                  <c:v>-11792806</c:v>
                </c:pt>
                <c:pt idx="2891">
                  <c:v>-11824630</c:v>
                </c:pt>
                <c:pt idx="2892">
                  <c:v>-11827231</c:v>
                </c:pt>
                <c:pt idx="2893">
                  <c:v>-11834365</c:v>
                </c:pt>
                <c:pt idx="2894">
                  <c:v>-11843275</c:v>
                </c:pt>
                <c:pt idx="2895">
                  <c:v>-11849597</c:v>
                </c:pt>
                <c:pt idx="2896">
                  <c:v>-11858147</c:v>
                </c:pt>
                <c:pt idx="2897">
                  <c:v>-11880078</c:v>
                </c:pt>
                <c:pt idx="2898">
                  <c:v>-11895931</c:v>
                </c:pt>
                <c:pt idx="2899">
                  <c:v>-11906682</c:v>
                </c:pt>
                <c:pt idx="2900">
                  <c:v>-11934196</c:v>
                </c:pt>
                <c:pt idx="2901">
                  <c:v>-11945720</c:v>
                </c:pt>
                <c:pt idx="2902">
                  <c:v>-11961340</c:v>
                </c:pt>
                <c:pt idx="2903">
                  <c:v>-11975825</c:v>
                </c:pt>
                <c:pt idx="2904">
                  <c:v>-12000000</c:v>
                </c:pt>
                <c:pt idx="2905">
                  <c:v>-12000000</c:v>
                </c:pt>
                <c:pt idx="2906">
                  <c:v>-12037424</c:v>
                </c:pt>
                <c:pt idx="2907">
                  <c:v>-12048569</c:v>
                </c:pt>
                <c:pt idx="2908">
                  <c:v>-12069202</c:v>
                </c:pt>
                <c:pt idx="2909">
                  <c:v>-12069815</c:v>
                </c:pt>
                <c:pt idx="2910">
                  <c:v>-12086323</c:v>
                </c:pt>
                <c:pt idx="2911">
                  <c:v>-12112543</c:v>
                </c:pt>
                <c:pt idx="2912">
                  <c:v>-12122192</c:v>
                </c:pt>
                <c:pt idx="2913">
                  <c:v>-12144354</c:v>
                </c:pt>
                <c:pt idx="2914">
                  <c:v>-12170266</c:v>
                </c:pt>
                <c:pt idx="2915">
                  <c:v>-12247786</c:v>
                </c:pt>
                <c:pt idx="2916">
                  <c:v>-12249417</c:v>
                </c:pt>
                <c:pt idx="2917">
                  <c:v>-12305599</c:v>
                </c:pt>
                <c:pt idx="2918">
                  <c:v>-12305895</c:v>
                </c:pt>
                <c:pt idx="2919">
                  <c:v>-12336018</c:v>
                </c:pt>
                <c:pt idx="2920">
                  <c:v>-12339853</c:v>
                </c:pt>
                <c:pt idx="2921">
                  <c:v>-12390000</c:v>
                </c:pt>
                <c:pt idx="2922">
                  <c:v>-12436000</c:v>
                </c:pt>
                <c:pt idx="2923">
                  <c:v>-12471908</c:v>
                </c:pt>
                <c:pt idx="2924">
                  <c:v>-12513862</c:v>
                </c:pt>
                <c:pt idx="2925">
                  <c:v>-12587955</c:v>
                </c:pt>
                <c:pt idx="2926">
                  <c:v>-12600000</c:v>
                </c:pt>
                <c:pt idx="2927">
                  <c:v>-12602611</c:v>
                </c:pt>
                <c:pt idx="2928">
                  <c:v>-12617007</c:v>
                </c:pt>
                <c:pt idx="2929">
                  <c:v>-12662421</c:v>
                </c:pt>
                <c:pt idx="2930">
                  <c:v>-12663533</c:v>
                </c:pt>
                <c:pt idx="2931">
                  <c:v>-12698695</c:v>
                </c:pt>
                <c:pt idx="2932">
                  <c:v>-12731341</c:v>
                </c:pt>
                <c:pt idx="2933">
                  <c:v>-12733495</c:v>
                </c:pt>
                <c:pt idx="2934">
                  <c:v>-12785034</c:v>
                </c:pt>
                <c:pt idx="2935">
                  <c:v>-12796359</c:v>
                </c:pt>
                <c:pt idx="2936">
                  <c:v>-12803790</c:v>
                </c:pt>
                <c:pt idx="2937">
                  <c:v>-12863050</c:v>
                </c:pt>
                <c:pt idx="2938">
                  <c:v>-12879981</c:v>
                </c:pt>
                <c:pt idx="2939">
                  <c:v>-12904682</c:v>
                </c:pt>
                <c:pt idx="2940">
                  <c:v>-12931913</c:v>
                </c:pt>
                <c:pt idx="2941">
                  <c:v>-12946185</c:v>
                </c:pt>
                <c:pt idx="2942">
                  <c:v>-12976053</c:v>
                </c:pt>
                <c:pt idx="2943">
                  <c:v>-13000000</c:v>
                </c:pt>
                <c:pt idx="2944">
                  <c:v>-13045798</c:v>
                </c:pt>
                <c:pt idx="2945">
                  <c:v>-13046268</c:v>
                </c:pt>
                <c:pt idx="2946">
                  <c:v>-13069116</c:v>
                </c:pt>
                <c:pt idx="2947">
                  <c:v>-13150858</c:v>
                </c:pt>
                <c:pt idx="2948">
                  <c:v>-13200000</c:v>
                </c:pt>
                <c:pt idx="2949">
                  <c:v>-13215568</c:v>
                </c:pt>
                <c:pt idx="2950">
                  <c:v>-13236409</c:v>
                </c:pt>
                <c:pt idx="2951">
                  <c:v>-13266274</c:v>
                </c:pt>
                <c:pt idx="2952">
                  <c:v>-13313646</c:v>
                </c:pt>
                <c:pt idx="2953">
                  <c:v>-13320925</c:v>
                </c:pt>
                <c:pt idx="2954">
                  <c:v>-13334037</c:v>
                </c:pt>
                <c:pt idx="2955">
                  <c:v>-13363463</c:v>
                </c:pt>
                <c:pt idx="2956">
                  <c:v>-13383001</c:v>
                </c:pt>
                <c:pt idx="2957">
                  <c:v>-13390407</c:v>
                </c:pt>
                <c:pt idx="2958">
                  <c:v>-13414567</c:v>
                </c:pt>
                <c:pt idx="2959">
                  <c:v>-13414611</c:v>
                </c:pt>
                <c:pt idx="2960">
                  <c:v>-13436643</c:v>
                </c:pt>
                <c:pt idx="2961">
                  <c:v>-13461796</c:v>
                </c:pt>
                <c:pt idx="2962">
                  <c:v>-13564917</c:v>
                </c:pt>
                <c:pt idx="2963">
                  <c:v>-13568780</c:v>
                </c:pt>
                <c:pt idx="2964">
                  <c:v>-13571117</c:v>
                </c:pt>
                <c:pt idx="2965">
                  <c:v>-13585465</c:v>
                </c:pt>
                <c:pt idx="2966">
                  <c:v>-13585465</c:v>
                </c:pt>
                <c:pt idx="2967">
                  <c:v>-13594629</c:v>
                </c:pt>
                <c:pt idx="2968">
                  <c:v>-13595247</c:v>
                </c:pt>
                <c:pt idx="2969">
                  <c:v>-13642958</c:v>
                </c:pt>
                <c:pt idx="2970">
                  <c:v>-13705360</c:v>
                </c:pt>
                <c:pt idx="2971">
                  <c:v>-13723190</c:v>
                </c:pt>
                <c:pt idx="2972">
                  <c:v>-13749680</c:v>
                </c:pt>
                <c:pt idx="2973">
                  <c:v>-13751523</c:v>
                </c:pt>
                <c:pt idx="2974">
                  <c:v>-13811358</c:v>
                </c:pt>
                <c:pt idx="2975">
                  <c:v>-13870652</c:v>
                </c:pt>
                <c:pt idx="2976">
                  <c:v>-13884496</c:v>
                </c:pt>
                <c:pt idx="2977">
                  <c:v>-13900000</c:v>
                </c:pt>
                <c:pt idx="2978">
                  <c:v>-13912817</c:v>
                </c:pt>
                <c:pt idx="2979">
                  <c:v>-13924922</c:v>
                </c:pt>
                <c:pt idx="2980">
                  <c:v>-13936740</c:v>
                </c:pt>
                <c:pt idx="2981">
                  <c:v>-13953505</c:v>
                </c:pt>
                <c:pt idx="2982">
                  <c:v>-13955468</c:v>
                </c:pt>
                <c:pt idx="2983">
                  <c:v>-13960131</c:v>
                </c:pt>
                <c:pt idx="2984">
                  <c:v>-13991568</c:v>
                </c:pt>
                <c:pt idx="2985">
                  <c:v>-13997244</c:v>
                </c:pt>
                <c:pt idx="2986">
                  <c:v>-14003282</c:v>
                </c:pt>
                <c:pt idx="2987">
                  <c:v>-14015257</c:v>
                </c:pt>
                <c:pt idx="2988">
                  <c:v>-14024817</c:v>
                </c:pt>
                <c:pt idx="2989">
                  <c:v>-14051289</c:v>
                </c:pt>
                <c:pt idx="2990">
                  <c:v>-14057170</c:v>
                </c:pt>
                <c:pt idx="2991">
                  <c:v>-14088250</c:v>
                </c:pt>
                <c:pt idx="2992">
                  <c:v>-14125795</c:v>
                </c:pt>
                <c:pt idx="2993">
                  <c:v>-14168495</c:v>
                </c:pt>
                <c:pt idx="2994">
                  <c:v>-14169043</c:v>
                </c:pt>
                <c:pt idx="2995">
                  <c:v>-14182006</c:v>
                </c:pt>
                <c:pt idx="2996">
                  <c:v>-14202684</c:v>
                </c:pt>
                <c:pt idx="2997">
                  <c:v>-14230040</c:v>
                </c:pt>
                <c:pt idx="2998">
                  <c:v>-14247275</c:v>
                </c:pt>
                <c:pt idx="2999">
                  <c:v>-14250866</c:v>
                </c:pt>
                <c:pt idx="3000">
                  <c:v>-14280633</c:v>
                </c:pt>
                <c:pt idx="3001">
                  <c:v>-14290615</c:v>
                </c:pt>
                <c:pt idx="3002">
                  <c:v>-14292206</c:v>
                </c:pt>
                <c:pt idx="3003">
                  <c:v>-14298357</c:v>
                </c:pt>
                <c:pt idx="3004">
                  <c:v>-14306109</c:v>
                </c:pt>
                <c:pt idx="3005">
                  <c:v>-14313571</c:v>
                </c:pt>
                <c:pt idx="3006">
                  <c:v>-14318803</c:v>
                </c:pt>
                <c:pt idx="3007">
                  <c:v>-14333738</c:v>
                </c:pt>
                <c:pt idx="3008">
                  <c:v>-14353446</c:v>
                </c:pt>
                <c:pt idx="3009">
                  <c:v>-14360758</c:v>
                </c:pt>
                <c:pt idx="3010">
                  <c:v>-14386444</c:v>
                </c:pt>
                <c:pt idx="3011">
                  <c:v>-14491311</c:v>
                </c:pt>
                <c:pt idx="3012">
                  <c:v>-14549025</c:v>
                </c:pt>
                <c:pt idx="3013">
                  <c:v>-14577793</c:v>
                </c:pt>
                <c:pt idx="3014">
                  <c:v>-14600121</c:v>
                </c:pt>
                <c:pt idx="3015">
                  <c:v>-14618493</c:v>
                </c:pt>
                <c:pt idx="3016">
                  <c:v>-14646257</c:v>
                </c:pt>
                <c:pt idx="3017">
                  <c:v>-14664065</c:v>
                </c:pt>
                <c:pt idx="3018">
                  <c:v>-14666342</c:v>
                </c:pt>
                <c:pt idx="3019">
                  <c:v>-14675559</c:v>
                </c:pt>
                <c:pt idx="3020">
                  <c:v>-14684317</c:v>
                </c:pt>
                <c:pt idx="3021">
                  <c:v>-14724554</c:v>
                </c:pt>
                <c:pt idx="3022">
                  <c:v>-14794657</c:v>
                </c:pt>
                <c:pt idx="3023">
                  <c:v>-14796956</c:v>
                </c:pt>
                <c:pt idx="3024">
                  <c:v>-14816912</c:v>
                </c:pt>
                <c:pt idx="3025">
                  <c:v>-14821835</c:v>
                </c:pt>
                <c:pt idx="3026">
                  <c:v>-14831605</c:v>
                </c:pt>
                <c:pt idx="3027">
                  <c:v>-14843800</c:v>
                </c:pt>
                <c:pt idx="3028">
                  <c:v>-14867345</c:v>
                </c:pt>
                <c:pt idx="3029">
                  <c:v>-14882502</c:v>
                </c:pt>
                <c:pt idx="3030">
                  <c:v>-14885685</c:v>
                </c:pt>
                <c:pt idx="3031">
                  <c:v>-14888185</c:v>
                </c:pt>
                <c:pt idx="3032">
                  <c:v>-14926452</c:v>
                </c:pt>
                <c:pt idx="3033">
                  <c:v>-14930000</c:v>
                </c:pt>
                <c:pt idx="3034">
                  <c:v>-14964155</c:v>
                </c:pt>
                <c:pt idx="3035">
                  <c:v>-14971130</c:v>
                </c:pt>
                <c:pt idx="3036">
                  <c:v>-14976909</c:v>
                </c:pt>
                <c:pt idx="3037">
                  <c:v>-14979620</c:v>
                </c:pt>
                <c:pt idx="3038">
                  <c:v>-14994117</c:v>
                </c:pt>
                <c:pt idx="3039">
                  <c:v>-15000000</c:v>
                </c:pt>
                <c:pt idx="3040">
                  <c:v>-15111972</c:v>
                </c:pt>
                <c:pt idx="3041">
                  <c:v>-15116461</c:v>
                </c:pt>
                <c:pt idx="3042">
                  <c:v>-15147856</c:v>
                </c:pt>
                <c:pt idx="3043">
                  <c:v>-15182960</c:v>
                </c:pt>
                <c:pt idx="3044">
                  <c:v>-15186564</c:v>
                </c:pt>
                <c:pt idx="3045">
                  <c:v>-15218475</c:v>
                </c:pt>
                <c:pt idx="3046">
                  <c:v>-15229136</c:v>
                </c:pt>
                <c:pt idx="3047">
                  <c:v>-15278000</c:v>
                </c:pt>
                <c:pt idx="3048">
                  <c:v>-15307392</c:v>
                </c:pt>
                <c:pt idx="3049">
                  <c:v>-15365723</c:v>
                </c:pt>
                <c:pt idx="3050">
                  <c:v>-15430082</c:v>
                </c:pt>
                <c:pt idx="3051">
                  <c:v>-15481610</c:v>
                </c:pt>
                <c:pt idx="3052">
                  <c:v>-15552522</c:v>
                </c:pt>
                <c:pt idx="3053">
                  <c:v>-15559345</c:v>
                </c:pt>
                <c:pt idx="3054">
                  <c:v>-15565274</c:v>
                </c:pt>
                <c:pt idx="3055">
                  <c:v>-15572796</c:v>
                </c:pt>
                <c:pt idx="3056">
                  <c:v>-15614237</c:v>
                </c:pt>
                <c:pt idx="3057">
                  <c:v>-15622726</c:v>
                </c:pt>
                <c:pt idx="3058">
                  <c:v>-15667676</c:v>
                </c:pt>
                <c:pt idx="3059">
                  <c:v>-15682875</c:v>
                </c:pt>
                <c:pt idx="3060">
                  <c:v>-15705099</c:v>
                </c:pt>
                <c:pt idx="3061">
                  <c:v>-15765960</c:v>
                </c:pt>
                <c:pt idx="3062">
                  <c:v>-15791616</c:v>
                </c:pt>
                <c:pt idx="3063">
                  <c:v>-15981636</c:v>
                </c:pt>
                <c:pt idx="3064">
                  <c:v>-15997036</c:v>
                </c:pt>
                <c:pt idx="3065">
                  <c:v>-15997045</c:v>
                </c:pt>
                <c:pt idx="3066">
                  <c:v>-15998879</c:v>
                </c:pt>
                <c:pt idx="3067">
                  <c:v>-16008503</c:v>
                </c:pt>
                <c:pt idx="3068">
                  <c:v>-16008503</c:v>
                </c:pt>
                <c:pt idx="3069">
                  <c:v>-16025347</c:v>
                </c:pt>
                <c:pt idx="3070">
                  <c:v>-16076109</c:v>
                </c:pt>
                <c:pt idx="3071">
                  <c:v>-16137932</c:v>
                </c:pt>
                <c:pt idx="3072">
                  <c:v>-16250939</c:v>
                </c:pt>
                <c:pt idx="3073">
                  <c:v>-16356539</c:v>
                </c:pt>
                <c:pt idx="3074">
                  <c:v>-16400000</c:v>
                </c:pt>
                <c:pt idx="3075">
                  <c:v>-16406844</c:v>
                </c:pt>
                <c:pt idx="3076">
                  <c:v>-16446167</c:v>
                </c:pt>
                <c:pt idx="3077">
                  <c:v>-16480373</c:v>
                </c:pt>
                <c:pt idx="3078">
                  <c:v>-16577194</c:v>
                </c:pt>
                <c:pt idx="3079">
                  <c:v>-16579086</c:v>
                </c:pt>
                <c:pt idx="3080">
                  <c:v>-16601608</c:v>
                </c:pt>
                <c:pt idx="3081">
                  <c:v>-16603219</c:v>
                </c:pt>
                <c:pt idx="3082">
                  <c:v>-16617691</c:v>
                </c:pt>
                <c:pt idx="3083">
                  <c:v>-16624154</c:v>
                </c:pt>
                <c:pt idx="3084">
                  <c:v>-16662721</c:v>
                </c:pt>
                <c:pt idx="3085">
                  <c:v>-16675758</c:v>
                </c:pt>
                <c:pt idx="3086">
                  <c:v>-16682849</c:v>
                </c:pt>
                <c:pt idx="3087">
                  <c:v>-16693834</c:v>
                </c:pt>
                <c:pt idx="3088">
                  <c:v>-16702103</c:v>
                </c:pt>
                <c:pt idx="3089">
                  <c:v>-16726580</c:v>
                </c:pt>
                <c:pt idx="3090">
                  <c:v>-16855194</c:v>
                </c:pt>
                <c:pt idx="3091">
                  <c:v>-16880006</c:v>
                </c:pt>
                <c:pt idx="3092">
                  <c:v>-16880121</c:v>
                </c:pt>
                <c:pt idx="3093">
                  <c:v>-16939434</c:v>
                </c:pt>
                <c:pt idx="3094">
                  <c:v>-16969037</c:v>
                </c:pt>
                <c:pt idx="3095">
                  <c:v>-17012353</c:v>
                </c:pt>
                <c:pt idx="3096">
                  <c:v>-17092709</c:v>
                </c:pt>
                <c:pt idx="3097">
                  <c:v>-17168879</c:v>
                </c:pt>
                <c:pt idx="3098">
                  <c:v>-17168879</c:v>
                </c:pt>
                <c:pt idx="3099">
                  <c:v>-17174509</c:v>
                </c:pt>
                <c:pt idx="3100">
                  <c:v>-17231467</c:v>
                </c:pt>
                <c:pt idx="3101">
                  <c:v>-17258404</c:v>
                </c:pt>
                <c:pt idx="3102">
                  <c:v>-17282242</c:v>
                </c:pt>
                <c:pt idx="3103">
                  <c:v>-17287907</c:v>
                </c:pt>
                <c:pt idx="3104">
                  <c:v>-17323302</c:v>
                </c:pt>
                <c:pt idx="3105">
                  <c:v>-17363557</c:v>
                </c:pt>
                <c:pt idx="3106">
                  <c:v>-17390018</c:v>
                </c:pt>
                <c:pt idx="3107">
                  <c:v>-17399565</c:v>
                </c:pt>
                <c:pt idx="3108">
                  <c:v>-17403744</c:v>
                </c:pt>
                <c:pt idx="3109">
                  <c:v>-17419365</c:v>
                </c:pt>
                <c:pt idx="3110">
                  <c:v>-17430732</c:v>
                </c:pt>
                <c:pt idx="3111">
                  <c:v>-17525384</c:v>
                </c:pt>
                <c:pt idx="3112">
                  <c:v>-17624564</c:v>
                </c:pt>
                <c:pt idx="3113">
                  <c:v>-17646272</c:v>
                </c:pt>
                <c:pt idx="3114">
                  <c:v>-17680813</c:v>
                </c:pt>
                <c:pt idx="3115">
                  <c:v>-17680813</c:v>
                </c:pt>
                <c:pt idx="3116">
                  <c:v>-17707473</c:v>
                </c:pt>
                <c:pt idx="3117">
                  <c:v>-17714996</c:v>
                </c:pt>
                <c:pt idx="3118">
                  <c:v>-17726628</c:v>
                </c:pt>
                <c:pt idx="3119">
                  <c:v>-17754000</c:v>
                </c:pt>
                <c:pt idx="3120">
                  <c:v>-17835684</c:v>
                </c:pt>
                <c:pt idx="3121">
                  <c:v>-17843067</c:v>
                </c:pt>
                <c:pt idx="3122">
                  <c:v>-17872563</c:v>
                </c:pt>
                <c:pt idx="3123">
                  <c:v>-17918075</c:v>
                </c:pt>
                <c:pt idx="3124">
                  <c:v>-17954750</c:v>
                </c:pt>
                <c:pt idx="3125">
                  <c:v>-18000000</c:v>
                </c:pt>
                <c:pt idx="3126">
                  <c:v>-18011004</c:v>
                </c:pt>
                <c:pt idx="3127">
                  <c:v>-18058441</c:v>
                </c:pt>
                <c:pt idx="3128">
                  <c:v>-18100000</c:v>
                </c:pt>
                <c:pt idx="3129">
                  <c:v>-18125131</c:v>
                </c:pt>
                <c:pt idx="3130">
                  <c:v>-18125131</c:v>
                </c:pt>
                <c:pt idx="3131">
                  <c:v>-18218547</c:v>
                </c:pt>
                <c:pt idx="3132">
                  <c:v>-18236870</c:v>
                </c:pt>
                <c:pt idx="3133">
                  <c:v>-18287436</c:v>
                </c:pt>
                <c:pt idx="3134">
                  <c:v>-18302044</c:v>
                </c:pt>
                <c:pt idx="3135">
                  <c:v>-18309470</c:v>
                </c:pt>
                <c:pt idx="3136">
                  <c:v>-18353336</c:v>
                </c:pt>
                <c:pt idx="3137">
                  <c:v>-18423913</c:v>
                </c:pt>
                <c:pt idx="3138">
                  <c:v>-18435269</c:v>
                </c:pt>
                <c:pt idx="3139">
                  <c:v>-18442521</c:v>
                </c:pt>
                <c:pt idx="3140">
                  <c:v>-18503478</c:v>
                </c:pt>
                <c:pt idx="3141">
                  <c:v>-18569728</c:v>
                </c:pt>
                <c:pt idx="3142">
                  <c:v>-18586498</c:v>
                </c:pt>
                <c:pt idx="3143">
                  <c:v>-18592056</c:v>
                </c:pt>
                <c:pt idx="3144">
                  <c:v>-18696681</c:v>
                </c:pt>
                <c:pt idx="3145">
                  <c:v>-18704226</c:v>
                </c:pt>
                <c:pt idx="3146">
                  <c:v>-18752184</c:v>
                </c:pt>
                <c:pt idx="3147">
                  <c:v>-18774204</c:v>
                </c:pt>
                <c:pt idx="3148">
                  <c:v>-18809982</c:v>
                </c:pt>
                <c:pt idx="3149">
                  <c:v>-18816646</c:v>
                </c:pt>
                <c:pt idx="3150">
                  <c:v>-18823678</c:v>
                </c:pt>
                <c:pt idx="3151">
                  <c:v>-18851301</c:v>
                </c:pt>
                <c:pt idx="3152">
                  <c:v>-18891023</c:v>
                </c:pt>
                <c:pt idx="3153">
                  <c:v>-18891180</c:v>
                </c:pt>
                <c:pt idx="3154">
                  <c:v>-18918217</c:v>
                </c:pt>
                <c:pt idx="3155">
                  <c:v>-18987439</c:v>
                </c:pt>
                <c:pt idx="3156">
                  <c:v>-19000897</c:v>
                </c:pt>
                <c:pt idx="3157">
                  <c:v>-19034791</c:v>
                </c:pt>
                <c:pt idx="3158">
                  <c:v>-19036988</c:v>
                </c:pt>
                <c:pt idx="3159">
                  <c:v>-19044575</c:v>
                </c:pt>
                <c:pt idx="3160">
                  <c:v>-19083691</c:v>
                </c:pt>
                <c:pt idx="3161">
                  <c:v>-19111857</c:v>
                </c:pt>
                <c:pt idx="3162">
                  <c:v>-19119074</c:v>
                </c:pt>
                <c:pt idx="3163">
                  <c:v>-19145306</c:v>
                </c:pt>
                <c:pt idx="3164">
                  <c:v>-19289545</c:v>
                </c:pt>
                <c:pt idx="3165">
                  <c:v>-19292673</c:v>
                </c:pt>
                <c:pt idx="3166">
                  <c:v>-19314120</c:v>
                </c:pt>
                <c:pt idx="3167">
                  <c:v>-19345223</c:v>
                </c:pt>
                <c:pt idx="3168">
                  <c:v>-19346254</c:v>
                </c:pt>
                <c:pt idx="3169">
                  <c:v>-19440070</c:v>
                </c:pt>
                <c:pt idx="3170">
                  <c:v>-19483292</c:v>
                </c:pt>
                <c:pt idx="3171">
                  <c:v>-19492772</c:v>
                </c:pt>
                <c:pt idx="3172">
                  <c:v>-19513094</c:v>
                </c:pt>
                <c:pt idx="3173">
                  <c:v>-19523730</c:v>
                </c:pt>
                <c:pt idx="3174">
                  <c:v>-19565399</c:v>
                </c:pt>
                <c:pt idx="3175">
                  <c:v>-19596068</c:v>
                </c:pt>
                <c:pt idx="3176">
                  <c:v>-19596068</c:v>
                </c:pt>
                <c:pt idx="3177">
                  <c:v>-19624526</c:v>
                </c:pt>
                <c:pt idx="3178">
                  <c:v>-19647348</c:v>
                </c:pt>
                <c:pt idx="3179">
                  <c:v>-19693732</c:v>
                </c:pt>
                <c:pt idx="3180">
                  <c:v>-19694930</c:v>
                </c:pt>
                <c:pt idx="3181">
                  <c:v>-19700000</c:v>
                </c:pt>
                <c:pt idx="3182">
                  <c:v>-19736635</c:v>
                </c:pt>
                <c:pt idx="3183">
                  <c:v>-19799588</c:v>
                </c:pt>
                <c:pt idx="3184">
                  <c:v>-19865246</c:v>
                </c:pt>
                <c:pt idx="3185">
                  <c:v>-19871876</c:v>
                </c:pt>
                <c:pt idx="3186">
                  <c:v>-19880795</c:v>
                </c:pt>
                <c:pt idx="3187">
                  <c:v>-19886035</c:v>
                </c:pt>
                <c:pt idx="3188">
                  <c:v>-19923562</c:v>
                </c:pt>
                <c:pt idx="3189">
                  <c:v>-19982851</c:v>
                </c:pt>
                <c:pt idx="3190">
                  <c:v>-19983606</c:v>
                </c:pt>
                <c:pt idx="3191">
                  <c:v>-20000000</c:v>
                </c:pt>
                <c:pt idx="3192">
                  <c:v>-20001930</c:v>
                </c:pt>
                <c:pt idx="3193">
                  <c:v>-20041681</c:v>
                </c:pt>
                <c:pt idx="3194">
                  <c:v>-20066330</c:v>
                </c:pt>
                <c:pt idx="3195">
                  <c:v>-20203976</c:v>
                </c:pt>
                <c:pt idx="3196">
                  <c:v>-20288322</c:v>
                </c:pt>
                <c:pt idx="3197">
                  <c:v>-20291812</c:v>
                </c:pt>
                <c:pt idx="3198">
                  <c:v>-20412268</c:v>
                </c:pt>
                <c:pt idx="3199">
                  <c:v>-20479108</c:v>
                </c:pt>
                <c:pt idx="3200">
                  <c:v>-20519686</c:v>
                </c:pt>
                <c:pt idx="3201">
                  <c:v>-20540176</c:v>
                </c:pt>
                <c:pt idx="3202">
                  <c:v>-20593594</c:v>
                </c:pt>
                <c:pt idx="3203">
                  <c:v>-20656327</c:v>
                </c:pt>
                <c:pt idx="3204">
                  <c:v>-20656327</c:v>
                </c:pt>
                <c:pt idx="3205">
                  <c:v>-20694789</c:v>
                </c:pt>
                <c:pt idx="3206">
                  <c:v>-20761389</c:v>
                </c:pt>
                <c:pt idx="3207">
                  <c:v>-20848136</c:v>
                </c:pt>
                <c:pt idx="3208">
                  <c:v>-20881753</c:v>
                </c:pt>
                <c:pt idx="3209">
                  <c:v>-20901437</c:v>
                </c:pt>
                <c:pt idx="3210">
                  <c:v>-20924712</c:v>
                </c:pt>
                <c:pt idx="3211">
                  <c:v>-20935667</c:v>
                </c:pt>
                <c:pt idx="3212">
                  <c:v>-20949555</c:v>
                </c:pt>
                <c:pt idx="3213">
                  <c:v>-20984407</c:v>
                </c:pt>
                <c:pt idx="3214">
                  <c:v>-21001676</c:v>
                </c:pt>
                <c:pt idx="3215">
                  <c:v>-21017158</c:v>
                </c:pt>
                <c:pt idx="3216">
                  <c:v>-21017158</c:v>
                </c:pt>
                <c:pt idx="3217">
                  <c:v>-21084535</c:v>
                </c:pt>
                <c:pt idx="3218">
                  <c:v>-21162885</c:v>
                </c:pt>
                <c:pt idx="3219">
                  <c:v>-21171682</c:v>
                </c:pt>
                <c:pt idx="3220">
                  <c:v>-21219958</c:v>
                </c:pt>
                <c:pt idx="3221">
                  <c:v>-21383311</c:v>
                </c:pt>
                <c:pt idx="3222">
                  <c:v>-21441338</c:v>
                </c:pt>
                <c:pt idx="3223">
                  <c:v>-21464425</c:v>
                </c:pt>
                <c:pt idx="3224">
                  <c:v>-21467706</c:v>
                </c:pt>
                <c:pt idx="3225">
                  <c:v>-21482203</c:v>
                </c:pt>
                <c:pt idx="3226">
                  <c:v>-21527150</c:v>
                </c:pt>
                <c:pt idx="3227">
                  <c:v>-21561851</c:v>
                </c:pt>
                <c:pt idx="3228">
                  <c:v>-21569645</c:v>
                </c:pt>
                <c:pt idx="3229">
                  <c:v>-21598317</c:v>
                </c:pt>
                <c:pt idx="3230">
                  <c:v>-21598317</c:v>
                </c:pt>
                <c:pt idx="3231">
                  <c:v>-21621647</c:v>
                </c:pt>
                <c:pt idx="3232">
                  <c:v>-21735014</c:v>
                </c:pt>
                <c:pt idx="3233">
                  <c:v>-21775151</c:v>
                </c:pt>
                <c:pt idx="3234">
                  <c:v>-21790660</c:v>
                </c:pt>
                <c:pt idx="3235">
                  <c:v>-21866841</c:v>
                </c:pt>
                <c:pt idx="3236">
                  <c:v>-21878028</c:v>
                </c:pt>
                <c:pt idx="3237">
                  <c:v>-21898858</c:v>
                </c:pt>
                <c:pt idx="3238">
                  <c:v>-21926608</c:v>
                </c:pt>
                <c:pt idx="3239">
                  <c:v>-21949883</c:v>
                </c:pt>
                <c:pt idx="3240">
                  <c:v>-22236956</c:v>
                </c:pt>
                <c:pt idx="3241">
                  <c:v>-22320362</c:v>
                </c:pt>
                <c:pt idx="3242">
                  <c:v>-22324928</c:v>
                </c:pt>
                <c:pt idx="3243">
                  <c:v>-22332053</c:v>
                </c:pt>
                <c:pt idx="3244">
                  <c:v>-22431493</c:v>
                </c:pt>
                <c:pt idx="3245">
                  <c:v>-22467699</c:v>
                </c:pt>
                <c:pt idx="3246">
                  <c:v>-22496684</c:v>
                </c:pt>
                <c:pt idx="3247">
                  <c:v>-22505025</c:v>
                </c:pt>
                <c:pt idx="3248">
                  <c:v>-22509198</c:v>
                </c:pt>
                <c:pt idx="3249">
                  <c:v>-22520222</c:v>
                </c:pt>
                <c:pt idx="3250">
                  <c:v>-22523765</c:v>
                </c:pt>
                <c:pt idx="3251">
                  <c:v>-22528315</c:v>
                </c:pt>
                <c:pt idx="3252">
                  <c:v>-22543550</c:v>
                </c:pt>
                <c:pt idx="3253">
                  <c:v>-22556993</c:v>
                </c:pt>
                <c:pt idx="3254">
                  <c:v>-22620910</c:v>
                </c:pt>
                <c:pt idx="3255">
                  <c:v>-22654469</c:v>
                </c:pt>
                <c:pt idx="3256">
                  <c:v>-22673938</c:v>
                </c:pt>
                <c:pt idx="3257">
                  <c:v>-22698869</c:v>
                </c:pt>
                <c:pt idx="3258">
                  <c:v>-22772060</c:v>
                </c:pt>
                <c:pt idx="3259">
                  <c:v>-22777816</c:v>
                </c:pt>
                <c:pt idx="3260">
                  <c:v>-22795993</c:v>
                </c:pt>
                <c:pt idx="3261">
                  <c:v>-22932840</c:v>
                </c:pt>
                <c:pt idx="3262">
                  <c:v>-22947259</c:v>
                </c:pt>
                <c:pt idx="3263">
                  <c:v>-23014913</c:v>
                </c:pt>
                <c:pt idx="3264">
                  <c:v>-23100203</c:v>
                </c:pt>
                <c:pt idx="3265">
                  <c:v>-23117290</c:v>
                </c:pt>
                <c:pt idx="3266">
                  <c:v>-23185810</c:v>
                </c:pt>
                <c:pt idx="3267">
                  <c:v>-23315181</c:v>
                </c:pt>
                <c:pt idx="3268">
                  <c:v>-23345419</c:v>
                </c:pt>
                <c:pt idx="3269">
                  <c:v>-23345419</c:v>
                </c:pt>
                <c:pt idx="3270">
                  <c:v>-23368755</c:v>
                </c:pt>
                <c:pt idx="3271">
                  <c:v>-23399089</c:v>
                </c:pt>
                <c:pt idx="3272">
                  <c:v>-23402879</c:v>
                </c:pt>
                <c:pt idx="3273">
                  <c:v>-23445431</c:v>
                </c:pt>
                <c:pt idx="3274">
                  <c:v>-23450000</c:v>
                </c:pt>
                <c:pt idx="3275">
                  <c:v>-23463880</c:v>
                </c:pt>
                <c:pt idx="3276">
                  <c:v>-23487185</c:v>
                </c:pt>
                <c:pt idx="3277">
                  <c:v>-23557749</c:v>
                </c:pt>
                <c:pt idx="3278">
                  <c:v>-23594175</c:v>
                </c:pt>
                <c:pt idx="3279">
                  <c:v>-23660367</c:v>
                </c:pt>
                <c:pt idx="3280">
                  <c:v>-23676031</c:v>
                </c:pt>
                <c:pt idx="3281">
                  <c:v>-23720770</c:v>
                </c:pt>
                <c:pt idx="3282">
                  <c:v>-23800483</c:v>
                </c:pt>
                <c:pt idx="3283">
                  <c:v>-23813043</c:v>
                </c:pt>
                <c:pt idx="3284">
                  <c:v>-23839471</c:v>
                </c:pt>
                <c:pt idx="3285">
                  <c:v>-23910635</c:v>
                </c:pt>
                <c:pt idx="3286">
                  <c:v>-23948874</c:v>
                </c:pt>
                <c:pt idx="3287">
                  <c:v>-23957120</c:v>
                </c:pt>
                <c:pt idx="3288">
                  <c:v>-23962091</c:v>
                </c:pt>
                <c:pt idx="3289">
                  <c:v>-23979782</c:v>
                </c:pt>
                <c:pt idx="3290">
                  <c:v>-23990820</c:v>
                </c:pt>
                <c:pt idx="3291">
                  <c:v>-24008619</c:v>
                </c:pt>
                <c:pt idx="3292">
                  <c:v>-24037529</c:v>
                </c:pt>
                <c:pt idx="3293">
                  <c:v>-24043621</c:v>
                </c:pt>
                <c:pt idx="3294">
                  <c:v>-24123329</c:v>
                </c:pt>
                <c:pt idx="3295">
                  <c:v>-24128473</c:v>
                </c:pt>
                <c:pt idx="3296">
                  <c:v>-24222577</c:v>
                </c:pt>
                <c:pt idx="3297">
                  <c:v>-24224407</c:v>
                </c:pt>
                <c:pt idx="3298">
                  <c:v>-24282247</c:v>
                </c:pt>
                <c:pt idx="3299">
                  <c:v>-24326667</c:v>
                </c:pt>
                <c:pt idx="3300">
                  <c:v>-24500032</c:v>
                </c:pt>
                <c:pt idx="3301">
                  <c:v>-24500032</c:v>
                </c:pt>
                <c:pt idx="3302">
                  <c:v>-24536691</c:v>
                </c:pt>
                <c:pt idx="3303">
                  <c:v>-24549473</c:v>
                </c:pt>
                <c:pt idx="3304">
                  <c:v>-24592750</c:v>
                </c:pt>
                <c:pt idx="3305">
                  <c:v>-24599087</c:v>
                </c:pt>
                <c:pt idx="3306">
                  <c:v>-24655608</c:v>
                </c:pt>
                <c:pt idx="3307">
                  <c:v>-24673965</c:v>
                </c:pt>
                <c:pt idx="3308">
                  <c:v>-24697039</c:v>
                </c:pt>
                <c:pt idx="3309">
                  <c:v>-24700000</c:v>
                </c:pt>
                <c:pt idx="3310">
                  <c:v>-24720320</c:v>
                </c:pt>
                <c:pt idx="3311">
                  <c:v>-24731154</c:v>
                </c:pt>
                <c:pt idx="3312">
                  <c:v>-24745828</c:v>
                </c:pt>
                <c:pt idx="3313">
                  <c:v>-24768635</c:v>
                </c:pt>
                <c:pt idx="3314">
                  <c:v>-24785987</c:v>
                </c:pt>
                <c:pt idx="3315">
                  <c:v>-24816338</c:v>
                </c:pt>
                <c:pt idx="3316">
                  <c:v>-24832370</c:v>
                </c:pt>
                <c:pt idx="3317">
                  <c:v>-24860746</c:v>
                </c:pt>
                <c:pt idx="3318">
                  <c:v>-24862498</c:v>
                </c:pt>
                <c:pt idx="3319">
                  <c:v>-24865096</c:v>
                </c:pt>
                <c:pt idx="3320">
                  <c:v>-24878709</c:v>
                </c:pt>
                <c:pt idx="3321">
                  <c:v>-24898139</c:v>
                </c:pt>
                <c:pt idx="3322">
                  <c:v>-24903810</c:v>
                </c:pt>
                <c:pt idx="3323">
                  <c:v>-24922769</c:v>
                </c:pt>
                <c:pt idx="3324">
                  <c:v>-24923864</c:v>
                </c:pt>
                <c:pt idx="3325">
                  <c:v>-24943308</c:v>
                </c:pt>
                <c:pt idx="3326">
                  <c:v>-24969837</c:v>
                </c:pt>
                <c:pt idx="3327">
                  <c:v>-24977277</c:v>
                </c:pt>
                <c:pt idx="3328">
                  <c:v>-24995244</c:v>
                </c:pt>
                <c:pt idx="3329">
                  <c:v>-25032818</c:v>
                </c:pt>
                <c:pt idx="3330">
                  <c:v>-25057578</c:v>
                </c:pt>
                <c:pt idx="3331">
                  <c:v>-25280070</c:v>
                </c:pt>
                <c:pt idx="3332">
                  <c:v>-25314641</c:v>
                </c:pt>
                <c:pt idx="3333">
                  <c:v>-25458771</c:v>
                </c:pt>
                <c:pt idx="3334">
                  <c:v>-25536708</c:v>
                </c:pt>
                <c:pt idx="3335">
                  <c:v>-25551411</c:v>
                </c:pt>
                <c:pt idx="3336">
                  <c:v>-25622273</c:v>
                </c:pt>
                <c:pt idx="3337">
                  <c:v>-25641967</c:v>
                </c:pt>
                <c:pt idx="3338">
                  <c:v>-25643000</c:v>
                </c:pt>
                <c:pt idx="3339">
                  <c:v>-25739083</c:v>
                </c:pt>
                <c:pt idx="3340">
                  <c:v>-25747235</c:v>
                </c:pt>
                <c:pt idx="3341">
                  <c:v>-25872105</c:v>
                </c:pt>
                <c:pt idx="3342">
                  <c:v>-25900341</c:v>
                </c:pt>
                <c:pt idx="3343">
                  <c:v>-25900341</c:v>
                </c:pt>
                <c:pt idx="3344">
                  <c:v>-25976605</c:v>
                </c:pt>
                <c:pt idx="3345">
                  <c:v>-25993274</c:v>
                </c:pt>
                <c:pt idx="3346">
                  <c:v>-26003245</c:v>
                </c:pt>
                <c:pt idx="3347">
                  <c:v>-26033943</c:v>
                </c:pt>
                <c:pt idx="3348">
                  <c:v>-26095018</c:v>
                </c:pt>
                <c:pt idx="3349">
                  <c:v>-26161870</c:v>
                </c:pt>
                <c:pt idx="3350">
                  <c:v>-26261368</c:v>
                </c:pt>
                <c:pt idx="3351">
                  <c:v>-26355679</c:v>
                </c:pt>
                <c:pt idx="3352">
                  <c:v>-26573039</c:v>
                </c:pt>
                <c:pt idx="3353">
                  <c:v>-26623494</c:v>
                </c:pt>
                <c:pt idx="3354">
                  <c:v>-26675252</c:v>
                </c:pt>
                <c:pt idx="3355">
                  <c:v>-26800785</c:v>
                </c:pt>
                <c:pt idx="3356">
                  <c:v>-27024351</c:v>
                </c:pt>
                <c:pt idx="3357">
                  <c:v>-27051841</c:v>
                </c:pt>
                <c:pt idx="3358">
                  <c:v>-27059493</c:v>
                </c:pt>
                <c:pt idx="3359">
                  <c:v>-27059493</c:v>
                </c:pt>
                <c:pt idx="3360">
                  <c:v>-27130631</c:v>
                </c:pt>
                <c:pt idx="3361">
                  <c:v>-27251390</c:v>
                </c:pt>
                <c:pt idx="3362">
                  <c:v>-27330724</c:v>
                </c:pt>
                <c:pt idx="3363">
                  <c:v>-27339971</c:v>
                </c:pt>
                <c:pt idx="3364">
                  <c:v>-27339971</c:v>
                </c:pt>
                <c:pt idx="3365">
                  <c:v>-27456806</c:v>
                </c:pt>
                <c:pt idx="3366">
                  <c:v>-27477648</c:v>
                </c:pt>
                <c:pt idx="3367">
                  <c:v>-27481675</c:v>
                </c:pt>
                <c:pt idx="3368">
                  <c:v>-27541731</c:v>
                </c:pt>
                <c:pt idx="3369">
                  <c:v>-27699111</c:v>
                </c:pt>
                <c:pt idx="3370">
                  <c:v>-27700000</c:v>
                </c:pt>
                <c:pt idx="3371">
                  <c:v>-27727253</c:v>
                </c:pt>
                <c:pt idx="3372">
                  <c:v>-27805940</c:v>
                </c:pt>
                <c:pt idx="3373">
                  <c:v>-27818516</c:v>
                </c:pt>
                <c:pt idx="3374">
                  <c:v>-27877751</c:v>
                </c:pt>
                <c:pt idx="3375">
                  <c:v>-27968963</c:v>
                </c:pt>
                <c:pt idx="3376">
                  <c:v>-27989147</c:v>
                </c:pt>
                <c:pt idx="3377">
                  <c:v>-27999515</c:v>
                </c:pt>
                <c:pt idx="3378">
                  <c:v>-28134226</c:v>
                </c:pt>
                <c:pt idx="3379">
                  <c:v>-28159583</c:v>
                </c:pt>
                <c:pt idx="3380">
                  <c:v>-28169943</c:v>
                </c:pt>
                <c:pt idx="3381">
                  <c:v>-28329069</c:v>
                </c:pt>
                <c:pt idx="3382">
                  <c:v>-28342760</c:v>
                </c:pt>
                <c:pt idx="3383">
                  <c:v>-28407897</c:v>
                </c:pt>
                <c:pt idx="3384">
                  <c:v>-28419913</c:v>
                </c:pt>
                <c:pt idx="3385">
                  <c:v>-28437251</c:v>
                </c:pt>
                <c:pt idx="3386">
                  <c:v>-28505730</c:v>
                </c:pt>
                <c:pt idx="3387">
                  <c:v>-28551183</c:v>
                </c:pt>
                <c:pt idx="3388">
                  <c:v>-28675334</c:v>
                </c:pt>
                <c:pt idx="3389">
                  <c:v>-28791977</c:v>
                </c:pt>
                <c:pt idx="3390">
                  <c:v>-28834579</c:v>
                </c:pt>
                <c:pt idx="3391">
                  <c:v>-28888740</c:v>
                </c:pt>
                <c:pt idx="3392">
                  <c:v>-28889425</c:v>
                </c:pt>
                <c:pt idx="3393">
                  <c:v>-28935714</c:v>
                </c:pt>
                <c:pt idx="3394">
                  <c:v>-28979512</c:v>
                </c:pt>
                <c:pt idx="3395">
                  <c:v>-29000000</c:v>
                </c:pt>
                <c:pt idx="3396">
                  <c:v>-29067628</c:v>
                </c:pt>
                <c:pt idx="3397">
                  <c:v>-29067940</c:v>
                </c:pt>
                <c:pt idx="3398">
                  <c:v>-29100030</c:v>
                </c:pt>
                <c:pt idx="3399">
                  <c:v>-29103248</c:v>
                </c:pt>
                <c:pt idx="3400">
                  <c:v>-29125385</c:v>
                </c:pt>
                <c:pt idx="3401">
                  <c:v>-29304773</c:v>
                </c:pt>
                <c:pt idx="3402">
                  <c:v>-29346242</c:v>
                </c:pt>
                <c:pt idx="3403">
                  <c:v>-29359355</c:v>
                </c:pt>
                <c:pt idx="3404">
                  <c:v>-29449288</c:v>
                </c:pt>
                <c:pt idx="3405">
                  <c:v>-29459980</c:v>
                </c:pt>
                <c:pt idx="3406">
                  <c:v>-29462420</c:v>
                </c:pt>
                <c:pt idx="3407">
                  <c:v>-29476832</c:v>
                </c:pt>
                <c:pt idx="3408">
                  <c:v>-29500737</c:v>
                </c:pt>
                <c:pt idx="3409">
                  <c:v>-29511421</c:v>
                </c:pt>
                <c:pt idx="3410">
                  <c:v>-29565557</c:v>
                </c:pt>
                <c:pt idx="3411">
                  <c:v>-29593736</c:v>
                </c:pt>
                <c:pt idx="3412">
                  <c:v>-29610033</c:v>
                </c:pt>
                <c:pt idx="3413">
                  <c:v>-29643614</c:v>
                </c:pt>
                <c:pt idx="3414">
                  <c:v>-29649103</c:v>
                </c:pt>
                <c:pt idx="3415">
                  <c:v>-29671868</c:v>
                </c:pt>
                <c:pt idx="3416">
                  <c:v>-29821223</c:v>
                </c:pt>
                <c:pt idx="3417">
                  <c:v>-29936195</c:v>
                </c:pt>
                <c:pt idx="3418">
                  <c:v>-29959707</c:v>
                </c:pt>
                <c:pt idx="3419">
                  <c:v>-30161611</c:v>
                </c:pt>
                <c:pt idx="3420">
                  <c:v>-30340253</c:v>
                </c:pt>
                <c:pt idx="3421">
                  <c:v>-30348000</c:v>
                </c:pt>
                <c:pt idx="3422">
                  <c:v>-30348023</c:v>
                </c:pt>
                <c:pt idx="3423">
                  <c:v>-30406260</c:v>
                </c:pt>
                <c:pt idx="3424">
                  <c:v>-30410125</c:v>
                </c:pt>
                <c:pt idx="3425">
                  <c:v>-30503417</c:v>
                </c:pt>
                <c:pt idx="3426">
                  <c:v>-30517805</c:v>
                </c:pt>
                <c:pt idx="3427">
                  <c:v>-30524377</c:v>
                </c:pt>
                <c:pt idx="3428">
                  <c:v>-30573703</c:v>
                </c:pt>
                <c:pt idx="3429">
                  <c:v>-30579748</c:v>
                </c:pt>
                <c:pt idx="3430">
                  <c:v>-30619558</c:v>
                </c:pt>
                <c:pt idx="3431">
                  <c:v>-30695163</c:v>
                </c:pt>
                <c:pt idx="3432">
                  <c:v>-30784021</c:v>
                </c:pt>
                <c:pt idx="3433">
                  <c:v>-30863374</c:v>
                </c:pt>
                <c:pt idx="3434">
                  <c:v>-30915039</c:v>
                </c:pt>
                <c:pt idx="3435">
                  <c:v>-30915039</c:v>
                </c:pt>
                <c:pt idx="3436">
                  <c:v>-30978265</c:v>
                </c:pt>
                <c:pt idx="3437">
                  <c:v>-31471505</c:v>
                </c:pt>
                <c:pt idx="3438">
                  <c:v>-31480159</c:v>
                </c:pt>
                <c:pt idx="3439">
                  <c:v>-31483987</c:v>
                </c:pt>
                <c:pt idx="3440">
                  <c:v>-31527637</c:v>
                </c:pt>
                <c:pt idx="3441">
                  <c:v>-31631573</c:v>
                </c:pt>
                <c:pt idx="3442">
                  <c:v>-31654597</c:v>
                </c:pt>
                <c:pt idx="3443">
                  <c:v>-31671949</c:v>
                </c:pt>
                <c:pt idx="3444">
                  <c:v>-31770880</c:v>
                </c:pt>
                <c:pt idx="3445">
                  <c:v>-31951647</c:v>
                </c:pt>
                <c:pt idx="3446">
                  <c:v>-31968750</c:v>
                </c:pt>
                <c:pt idx="3447">
                  <c:v>-32005864</c:v>
                </c:pt>
                <c:pt idx="3448">
                  <c:v>-32098491</c:v>
                </c:pt>
                <c:pt idx="3449">
                  <c:v>-32100000</c:v>
                </c:pt>
                <c:pt idx="3450">
                  <c:v>-32156953</c:v>
                </c:pt>
                <c:pt idx="3451">
                  <c:v>-32239920</c:v>
                </c:pt>
                <c:pt idx="3452">
                  <c:v>-32245792</c:v>
                </c:pt>
                <c:pt idx="3453">
                  <c:v>-32310542</c:v>
                </c:pt>
                <c:pt idx="3454">
                  <c:v>-32368843</c:v>
                </c:pt>
                <c:pt idx="3455">
                  <c:v>-32368843</c:v>
                </c:pt>
                <c:pt idx="3456">
                  <c:v>-32401069</c:v>
                </c:pt>
                <c:pt idx="3457">
                  <c:v>-32637500</c:v>
                </c:pt>
                <c:pt idx="3458">
                  <c:v>-32675768</c:v>
                </c:pt>
                <c:pt idx="3459">
                  <c:v>-32713269</c:v>
                </c:pt>
                <c:pt idx="3460">
                  <c:v>-32737712</c:v>
                </c:pt>
                <c:pt idx="3461">
                  <c:v>-32778006</c:v>
                </c:pt>
                <c:pt idx="3462">
                  <c:v>-32900538</c:v>
                </c:pt>
                <c:pt idx="3463">
                  <c:v>-32945076</c:v>
                </c:pt>
                <c:pt idx="3464">
                  <c:v>-32973330</c:v>
                </c:pt>
                <c:pt idx="3465">
                  <c:v>-33045595</c:v>
                </c:pt>
                <c:pt idx="3466">
                  <c:v>-33068911</c:v>
                </c:pt>
                <c:pt idx="3467">
                  <c:v>-33118496</c:v>
                </c:pt>
                <c:pt idx="3468">
                  <c:v>-33328495</c:v>
                </c:pt>
                <c:pt idx="3469">
                  <c:v>-33383410</c:v>
                </c:pt>
                <c:pt idx="3470">
                  <c:v>-33494358</c:v>
                </c:pt>
                <c:pt idx="3471">
                  <c:v>-33649447</c:v>
                </c:pt>
                <c:pt idx="3472">
                  <c:v>-33649447</c:v>
                </c:pt>
                <c:pt idx="3473">
                  <c:v>-33711680</c:v>
                </c:pt>
                <c:pt idx="3474">
                  <c:v>-33716560</c:v>
                </c:pt>
                <c:pt idx="3475">
                  <c:v>-33795862</c:v>
                </c:pt>
                <c:pt idx="3476">
                  <c:v>-33853591</c:v>
                </c:pt>
                <c:pt idx="3477">
                  <c:v>-33873489</c:v>
                </c:pt>
                <c:pt idx="3478">
                  <c:v>-33885763</c:v>
                </c:pt>
                <c:pt idx="3479">
                  <c:v>-33887833</c:v>
                </c:pt>
                <c:pt idx="3480">
                  <c:v>-33982216</c:v>
                </c:pt>
                <c:pt idx="3481">
                  <c:v>-34226481</c:v>
                </c:pt>
                <c:pt idx="3482">
                  <c:v>-34226481</c:v>
                </c:pt>
                <c:pt idx="3483">
                  <c:v>-34226481</c:v>
                </c:pt>
                <c:pt idx="3484">
                  <c:v>-34314732</c:v>
                </c:pt>
                <c:pt idx="3485">
                  <c:v>-34369221</c:v>
                </c:pt>
                <c:pt idx="3486">
                  <c:v>-34547688</c:v>
                </c:pt>
                <c:pt idx="3487">
                  <c:v>-34636971</c:v>
                </c:pt>
                <c:pt idx="3488">
                  <c:v>-34816875</c:v>
                </c:pt>
                <c:pt idx="3489">
                  <c:v>-34931608</c:v>
                </c:pt>
                <c:pt idx="3490">
                  <c:v>-34950587</c:v>
                </c:pt>
                <c:pt idx="3491">
                  <c:v>-35164032</c:v>
                </c:pt>
                <c:pt idx="3492">
                  <c:v>-35222993</c:v>
                </c:pt>
                <c:pt idx="3493">
                  <c:v>-35344410</c:v>
                </c:pt>
                <c:pt idx="3494">
                  <c:v>-35610546</c:v>
                </c:pt>
                <c:pt idx="3495">
                  <c:v>-35646427</c:v>
                </c:pt>
                <c:pt idx="3496">
                  <c:v>-35748872</c:v>
                </c:pt>
                <c:pt idx="3497">
                  <c:v>-35946421</c:v>
                </c:pt>
                <c:pt idx="3498">
                  <c:v>-35962961</c:v>
                </c:pt>
                <c:pt idx="3499">
                  <c:v>-36142013</c:v>
                </c:pt>
                <c:pt idx="3500">
                  <c:v>-36426209</c:v>
                </c:pt>
                <c:pt idx="3501">
                  <c:v>-36439040</c:v>
                </c:pt>
                <c:pt idx="3502">
                  <c:v>-36460586</c:v>
                </c:pt>
                <c:pt idx="3503">
                  <c:v>-36490658</c:v>
                </c:pt>
                <c:pt idx="3504">
                  <c:v>-36624819</c:v>
                </c:pt>
                <c:pt idx="3505">
                  <c:v>-36709023</c:v>
                </c:pt>
                <c:pt idx="3506">
                  <c:v>-36870545</c:v>
                </c:pt>
                <c:pt idx="3507">
                  <c:v>-36894400</c:v>
                </c:pt>
                <c:pt idx="3508">
                  <c:v>-36954460</c:v>
                </c:pt>
                <c:pt idx="3509">
                  <c:v>-37083113</c:v>
                </c:pt>
                <c:pt idx="3510">
                  <c:v>-37376626</c:v>
                </c:pt>
                <c:pt idx="3511">
                  <c:v>-37407175</c:v>
                </c:pt>
                <c:pt idx="3512">
                  <c:v>-37566085</c:v>
                </c:pt>
                <c:pt idx="3513">
                  <c:v>-37673753</c:v>
                </c:pt>
                <c:pt idx="3514">
                  <c:v>-37894825</c:v>
                </c:pt>
                <c:pt idx="3515">
                  <c:v>-37948000</c:v>
                </c:pt>
                <c:pt idx="3516">
                  <c:v>-37955679</c:v>
                </c:pt>
                <c:pt idx="3517">
                  <c:v>-38023633</c:v>
                </c:pt>
                <c:pt idx="3518">
                  <c:v>-38359790</c:v>
                </c:pt>
                <c:pt idx="3519">
                  <c:v>-38434505</c:v>
                </c:pt>
                <c:pt idx="3520">
                  <c:v>-38476729</c:v>
                </c:pt>
                <c:pt idx="3521">
                  <c:v>-38735525</c:v>
                </c:pt>
                <c:pt idx="3522">
                  <c:v>-38911390</c:v>
                </c:pt>
                <c:pt idx="3523">
                  <c:v>-38972251</c:v>
                </c:pt>
                <c:pt idx="3524">
                  <c:v>-39034803</c:v>
                </c:pt>
                <c:pt idx="3525">
                  <c:v>-39293214</c:v>
                </c:pt>
                <c:pt idx="3526">
                  <c:v>-39335749</c:v>
                </c:pt>
                <c:pt idx="3527">
                  <c:v>-39347474</c:v>
                </c:pt>
                <c:pt idx="3528">
                  <c:v>-39371991</c:v>
                </c:pt>
                <c:pt idx="3529">
                  <c:v>-39383131</c:v>
                </c:pt>
                <c:pt idx="3530">
                  <c:v>-39443804</c:v>
                </c:pt>
                <c:pt idx="3531">
                  <c:v>-39488080</c:v>
                </c:pt>
                <c:pt idx="3532">
                  <c:v>-39600000</c:v>
                </c:pt>
                <c:pt idx="3533">
                  <c:v>-39842984</c:v>
                </c:pt>
                <c:pt idx="3534">
                  <c:v>-39862768</c:v>
                </c:pt>
                <c:pt idx="3535">
                  <c:v>-39871022</c:v>
                </c:pt>
                <c:pt idx="3536">
                  <c:v>-40008098</c:v>
                </c:pt>
                <c:pt idx="3537">
                  <c:v>-40204983</c:v>
                </c:pt>
                <c:pt idx="3538">
                  <c:v>-40218121</c:v>
                </c:pt>
                <c:pt idx="3539">
                  <c:v>-40415114</c:v>
                </c:pt>
                <c:pt idx="3540">
                  <c:v>-40554783</c:v>
                </c:pt>
                <c:pt idx="3541">
                  <c:v>-40557129</c:v>
                </c:pt>
                <c:pt idx="3542">
                  <c:v>-40581346</c:v>
                </c:pt>
                <c:pt idx="3543">
                  <c:v>-40712370</c:v>
                </c:pt>
                <c:pt idx="3544">
                  <c:v>-40713572</c:v>
                </c:pt>
                <c:pt idx="3545">
                  <c:v>-40832183</c:v>
                </c:pt>
                <c:pt idx="3546">
                  <c:v>-40923185</c:v>
                </c:pt>
                <c:pt idx="3547">
                  <c:v>-41132306</c:v>
                </c:pt>
                <c:pt idx="3548">
                  <c:v>-41392993</c:v>
                </c:pt>
                <c:pt idx="3549">
                  <c:v>-41392993</c:v>
                </c:pt>
                <c:pt idx="3550">
                  <c:v>-41400000</c:v>
                </c:pt>
                <c:pt idx="3551">
                  <c:v>-41424284</c:v>
                </c:pt>
                <c:pt idx="3552">
                  <c:v>-41457582</c:v>
                </c:pt>
                <c:pt idx="3553">
                  <c:v>-41472875</c:v>
                </c:pt>
                <c:pt idx="3554">
                  <c:v>-41599308</c:v>
                </c:pt>
                <c:pt idx="3555">
                  <c:v>-41771652</c:v>
                </c:pt>
                <c:pt idx="3556">
                  <c:v>-41779224</c:v>
                </c:pt>
                <c:pt idx="3557">
                  <c:v>-41791922</c:v>
                </c:pt>
                <c:pt idx="3558">
                  <c:v>-42500000</c:v>
                </c:pt>
                <c:pt idx="3559">
                  <c:v>-42525888</c:v>
                </c:pt>
                <c:pt idx="3560">
                  <c:v>-42633738</c:v>
                </c:pt>
                <c:pt idx="3561">
                  <c:v>-42718168</c:v>
                </c:pt>
                <c:pt idx="3562">
                  <c:v>-42823835</c:v>
                </c:pt>
                <c:pt idx="3563">
                  <c:v>-42845460</c:v>
                </c:pt>
                <c:pt idx="3564">
                  <c:v>-43122835</c:v>
                </c:pt>
                <c:pt idx="3565">
                  <c:v>-43129431</c:v>
                </c:pt>
                <c:pt idx="3566">
                  <c:v>-43528606</c:v>
                </c:pt>
                <c:pt idx="3567">
                  <c:v>-43708398</c:v>
                </c:pt>
                <c:pt idx="3568">
                  <c:v>-43798339</c:v>
                </c:pt>
                <c:pt idx="3569">
                  <c:v>-43926768</c:v>
                </c:pt>
                <c:pt idx="3570">
                  <c:v>-43997807</c:v>
                </c:pt>
                <c:pt idx="3571">
                  <c:v>-44197339</c:v>
                </c:pt>
                <c:pt idx="3572">
                  <c:v>-44203958</c:v>
                </c:pt>
                <c:pt idx="3573">
                  <c:v>-44925825</c:v>
                </c:pt>
                <c:pt idx="3574">
                  <c:v>-44951668</c:v>
                </c:pt>
                <c:pt idx="3575">
                  <c:v>-44986654</c:v>
                </c:pt>
                <c:pt idx="3576">
                  <c:v>-45393665</c:v>
                </c:pt>
                <c:pt idx="3577">
                  <c:v>-45433254</c:v>
                </c:pt>
                <c:pt idx="3578">
                  <c:v>-45451936</c:v>
                </c:pt>
                <c:pt idx="3579">
                  <c:v>-45516179</c:v>
                </c:pt>
                <c:pt idx="3580">
                  <c:v>-45618284</c:v>
                </c:pt>
                <c:pt idx="3581">
                  <c:v>-45940982</c:v>
                </c:pt>
                <c:pt idx="3582">
                  <c:v>-45979146</c:v>
                </c:pt>
                <c:pt idx="3583">
                  <c:v>-46604061</c:v>
                </c:pt>
                <c:pt idx="3584">
                  <c:v>-46644185</c:v>
                </c:pt>
                <c:pt idx="3585">
                  <c:v>-46840695</c:v>
                </c:pt>
                <c:pt idx="3586">
                  <c:v>-46917712</c:v>
                </c:pt>
                <c:pt idx="3587">
                  <c:v>-47114435</c:v>
                </c:pt>
                <c:pt idx="3588">
                  <c:v>-47128307</c:v>
                </c:pt>
                <c:pt idx="3589">
                  <c:v>-47362515</c:v>
                </c:pt>
                <c:pt idx="3590">
                  <c:v>-47456299</c:v>
                </c:pt>
                <c:pt idx="3591">
                  <c:v>-47468302</c:v>
                </c:pt>
                <c:pt idx="3592">
                  <c:v>-47778542</c:v>
                </c:pt>
                <c:pt idx="3593">
                  <c:v>-47791061</c:v>
                </c:pt>
                <c:pt idx="3594">
                  <c:v>-47824688</c:v>
                </c:pt>
                <c:pt idx="3595">
                  <c:v>-47934015</c:v>
                </c:pt>
                <c:pt idx="3596">
                  <c:v>-48012713</c:v>
                </c:pt>
                <c:pt idx="3597">
                  <c:v>-48197944</c:v>
                </c:pt>
                <c:pt idx="3598">
                  <c:v>-48339916</c:v>
                </c:pt>
                <c:pt idx="3599">
                  <c:v>-48343151</c:v>
                </c:pt>
                <c:pt idx="3600">
                  <c:v>-48651080</c:v>
                </c:pt>
                <c:pt idx="3601">
                  <c:v>-48793865</c:v>
                </c:pt>
                <c:pt idx="3602">
                  <c:v>-48816034</c:v>
                </c:pt>
                <c:pt idx="3603">
                  <c:v>-48844258</c:v>
                </c:pt>
                <c:pt idx="3604">
                  <c:v>-49244714</c:v>
                </c:pt>
                <c:pt idx="3605">
                  <c:v>-49300000</c:v>
                </c:pt>
                <c:pt idx="3606">
                  <c:v>-49649808</c:v>
                </c:pt>
                <c:pt idx="3607">
                  <c:v>-49976894</c:v>
                </c:pt>
                <c:pt idx="3608">
                  <c:v>-49999390</c:v>
                </c:pt>
                <c:pt idx="3609">
                  <c:v>-50100362</c:v>
                </c:pt>
                <c:pt idx="3610">
                  <c:v>-50108179</c:v>
                </c:pt>
                <c:pt idx="3611">
                  <c:v>-50180506</c:v>
                </c:pt>
                <c:pt idx="3612">
                  <c:v>-50231945</c:v>
                </c:pt>
                <c:pt idx="3613">
                  <c:v>-50299935</c:v>
                </c:pt>
                <c:pt idx="3614">
                  <c:v>-50607905</c:v>
                </c:pt>
                <c:pt idx="3615">
                  <c:v>-50616376</c:v>
                </c:pt>
                <c:pt idx="3616">
                  <c:v>-50707978</c:v>
                </c:pt>
                <c:pt idx="3617">
                  <c:v>-50781132</c:v>
                </c:pt>
                <c:pt idx="3618">
                  <c:v>-51009458</c:v>
                </c:pt>
                <c:pt idx="3619">
                  <c:v>-51178721</c:v>
                </c:pt>
                <c:pt idx="3620">
                  <c:v>-51249444</c:v>
                </c:pt>
                <c:pt idx="3621">
                  <c:v>-51975100</c:v>
                </c:pt>
                <c:pt idx="3622">
                  <c:v>-52248021</c:v>
                </c:pt>
                <c:pt idx="3623">
                  <c:v>-52305212</c:v>
                </c:pt>
                <c:pt idx="3624">
                  <c:v>-52394332</c:v>
                </c:pt>
                <c:pt idx="3625">
                  <c:v>-52526755</c:v>
                </c:pt>
                <c:pt idx="3626">
                  <c:v>-52781920</c:v>
                </c:pt>
                <c:pt idx="3627">
                  <c:v>-53361326</c:v>
                </c:pt>
                <c:pt idx="3628">
                  <c:v>-53559509</c:v>
                </c:pt>
                <c:pt idx="3629">
                  <c:v>-54531374</c:v>
                </c:pt>
                <c:pt idx="3630">
                  <c:v>-54684676</c:v>
                </c:pt>
                <c:pt idx="3631">
                  <c:v>-54985766</c:v>
                </c:pt>
                <c:pt idx="3632">
                  <c:v>-55263886</c:v>
                </c:pt>
                <c:pt idx="3633">
                  <c:v>-55464883</c:v>
                </c:pt>
                <c:pt idx="3634">
                  <c:v>-55705158</c:v>
                </c:pt>
                <c:pt idx="3635">
                  <c:v>-55948241</c:v>
                </c:pt>
                <c:pt idx="3636">
                  <c:v>-55948241</c:v>
                </c:pt>
                <c:pt idx="3637">
                  <c:v>-56073614</c:v>
                </c:pt>
                <c:pt idx="3638">
                  <c:v>-56254592</c:v>
                </c:pt>
                <c:pt idx="3639">
                  <c:v>-56403089</c:v>
                </c:pt>
                <c:pt idx="3640">
                  <c:v>-56425668</c:v>
                </c:pt>
                <c:pt idx="3641">
                  <c:v>-56780252</c:v>
                </c:pt>
                <c:pt idx="3642">
                  <c:v>-57435963</c:v>
                </c:pt>
                <c:pt idx="3643">
                  <c:v>-59049180</c:v>
                </c:pt>
                <c:pt idx="3644">
                  <c:v>-59192738</c:v>
                </c:pt>
                <c:pt idx="3645">
                  <c:v>-59331829</c:v>
                </c:pt>
                <c:pt idx="3646">
                  <c:v>-59533912</c:v>
                </c:pt>
                <c:pt idx="3647">
                  <c:v>-59801290</c:v>
                </c:pt>
                <c:pt idx="3648">
                  <c:v>-59973647</c:v>
                </c:pt>
                <c:pt idx="3649">
                  <c:v>-59977549</c:v>
                </c:pt>
                <c:pt idx="3650">
                  <c:v>-60326576</c:v>
                </c:pt>
                <c:pt idx="3651">
                  <c:v>-60432117</c:v>
                </c:pt>
                <c:pt idx="3652">
                  <c:v>-60519261</c:v>
                </c:pt>
                <c:pt idx="3653">
                  <c:v>-60917086</c:v>
                </c:pt>
                <c:pt idx="3654">
                  <c:v>-61357548</c:v>
                </c:pt>
                <c:pt idx="3655">
                  <c:v>-61682000</c:v>
                </c:pt>
                <c:pt idx="3656">
                  <c:v>-62149904</c:v>
                </c:pt>
                <c:pt idx="3657">
                  <c:v>-62406609</c:v>
                </c:pt>
                <c:pt idx="3658">
                  <c:v>-62643910</c:v>
                </c:pt>
                <c:pt idx="3659">
                  <c:v>-62684455</c:v>
                </c:pt>
                <c:pt idx="3660">
                  <c:v>-62902875</c:v>
                </c:pt>
                <c:pt idx="3661">
                  <c:v>-63885779</c:v>
                </c:pt>
                <c:pt idx="3662">
                  <c:v>-63885779</c:v>
                </c:pt>
                <c:pt idx="3663">
                  <c:v>-64148812</c:v>
                </c:pt>
                <c:pt idx="3664">
                  <c:v>-64831323</c:v>
                </c:pt>
                <c:pt idx="3665">
                  <c:v>-64927587</c:v>
                </c:pt>
                <c:pt idx="3666">
                  <c:v>-64928486</c:v>
                </c:pt>
                <c:pt idx="3667">
                  <c:v>-64975525</c:v>
                </c:pt>
                <c:pt idx="3668">
                  <c:v>-65267965</c:v>
                </c:pt>
                <c:pt idx="3669">
                  <c:v>-66359574</c:v>
                </c:pt>
                <c:pt idx="3670">
                  <c:v>-66989354</c:v>
                </c:pt>
                <c:pt idx="3671">
                  <c:v>-67047980</c:v>
                </c:pt>
                <c:pt idx="3672">
                  <c:v>-67838031</c:v>
                </c:pt>
                <c:pt idx="3673">
                  <c:v>-69223741</c:v>
                </c:pt>
                <c:pt idx="3674">
                  <c:v>-69382160</c:v>
                </c:pt>
                <c:pt idx="3675">
                  <c:v>-69477903</c:v>
                </c:pt>
                <c:pt idx="3676">
                  <c:v>-69590483</c:v>
                </c:pt>
                <c:pt idx="3677">
                  <c:v>-69833498</c:v>
                </c:pt>
                <c:pt idx="3678">
                  <c:v>-70868670</c:v>
                </c:pt>
                <c:pt idx="3679">
                  <c:v>-71007672</c:v>
                </c:pt>
                <c:pt idx="3680">
                  <c:v>-74088170</c:v>
                </c:pt>
                <c:pt idx="3681">
                  <c:v>-74679997</c:v>
                </c:pt>
                <c:pt idx="3682">
                  <c:v>-74710310</c:v>
                </c:pt>
                <c:pt idx="3683">
                  <c:v>-74901420</c:v>
                </c:pt>
                <c:pt idx="3684">
                  <c:v>-74992955</c:v>
                </c:pt>
                <c:pt idx="3685">
                  <c:v>-74992955</c:v>
                </c:pt>
                <c:pt idx="3686">
                  <c:v>-75014388</c:v>
                </c:pt>
                <c:pt idx="3687">
                  <c:v>-76070659</c:v>
                </c:pt>
                <c:pt idx="3688">
                  <c:v>-76227778</c:v>
                </c:pt>
                <c:pt idx="3689">
                  <c:v>-76227778</c:v>
                </c:pt>
                <c:pt idx="3690">
                  <c:v>-76896216</c:v>
                </c:pt>
                <c:pt idx="3691">
                  <c:v>-76985496</c:v>
                </c:pt>
                <c:pt idx="3692">
                  <c:v>-77810499</c:v>
                </c:pt>
                <c:pt idx="3693">
                  <c:v>-77823100</c:v>
                </c:pt>
                <c:pt idx="3694">
                  <c:v>-79860848</c:v>
                </c:pt>
                <c:pt idx="3695">
                  <c:v>-80448338</c:v>
                </c:pt>
                <c:pt idx="3696">
                  <c:v>-82603302</c:v>
                </c:pt>
                <c:pt idx="3697">
                  <c:v>-83287549</c:v>
                </c:pt>
                <c:pt idx="3698">
                  <c:v>-83385977</c:v>
                </c:pt>
                <c:pt idx="3699">
                  <c:v>-83406809</c:v>
                </c:pt>
                <c:pt idx="3700">
                  <c:v>-83832772</c:v>
                </c:pt>
                <c:pt idx="3701">
                  <c:v>-84540684</c:v>
                </c:pt>
                <c:pt idx="3702">
                  <c:v>-84593638</c:v>
                </c:pt>
                <c:pt idx="3703">
                  <c:v>-84593638</c:v>
                </c:pt>
                <c:pt idx="3704">
                  <c:v>-85995841</c:v>
                </c:pt>
                <c:pt idx="3705">
                  <c:v>-85995841</c:v>
                </c:pt>
                <c:pt idx="3706">
                  <c:v>-86753780</c:v>
                </c:pt>
                <c:pt idx="3707">
                  <c:v>-86856188</c:v>
                </c:pt>
                <c:pt idx="3708">
                  <c:v>-87000000</c:v>
                </c:pt>
                <c:pt idx="3709">
                  <c:v>-87207693</c:v>
                </c:pt>
                <c:pt idx="3710">
                  <c:v>-88062505</c:v>
                </c:pt>
                <c:pt idx="3711">
                  <c:v>-88214518</c:v>
                </c:pt>
                <c:pt idx="3712">
                  <c:v>-88958772</c:v>
                </c:pt>
                <c:pt idx="3713">
                  <c:v>-89787380</c:v>
                </c:pt>
                <c:pt idx="3714">
                  <c:v>-89809438</c:v>
                </c:pt>
                <c:pt idx="3715">
                  <c:v>-90200974</c:v>
                </c:pt>
                <c:pt idx="3716">
                  <c:v>-90200974</c:v>
                </c:pt>
                <c:pt idx="3717">
                  <c:v>-91973129</c:v>
                </c:pt>
                <c:pt idx="3718">
                  <c:v>-93153376</c:v>
                </c:pt>
                <c:pt idx="3719">
                  <c:v>-93990787</c:v>
                </c:pt>
                <c:pt idx="3720">
                  <c:v>-94780265</c:v>
                </c:pt>
                <c:pt idx="3721">
                  <c:v>-95588898</c:v>
                </c:pt>
                <c:pt idx="3722">
                  <c:v>-96179906</c:v>
                </c:pt>
                <c:pt idx="3723">
                  <c:v>-96407585</c:v>
                </c:pt>
                <c:pt idx="3724">
                  <c:v>-96582135</c:v>
                </c:pt>
                <c:pt idx="3725">
                  <c:v>-96941620</c:v>
                </c:pt>
                <c:pt idx="3726">
                  <c:v>-99344497</c:v>
                </c:pt>
                <c:pt idx="3727">
                  <c:v>-101879446</c:v>
                </c:pt>
                <c:pt idx="3728">
                  <c:v>-102725701</c:v>
                </c:pt>
                <c:pt idx="3729">
                  <c:v>-103295584</c:v>
                </c:pt>
                <c:pt idx="3730">
                  <c:v>-104868170</c:v>
                </c:pt>
                <c:pt idx="3731">
                  <c:v>-108858926</c:v>
                </c:pt>
                <c:pt idx="3732">
                  <c:v>-109244357</c:v>
                </c:pt>
                <c:pt idx="3733">
                  <c:v>-109916481</c:v>
                </c:pt>
                <c:pt idx="3734">
                  <c:v>-111931604</c:v>
                </c:pt>
                <c:pt idx="3735">
                  <c:v>-113021005</c:v>
                </c:pt>
                <c:pt idx="3736">
                  <c:v>-115035182</c:v>
                </c:pt>
                <c:pt idx="3737">
                  <c:v>-115035182</c:v>
                </c:pt>
                <c:pt idx="3738">
                  <c:v>-115035182</c:v>
                </c:pt>
                <c:pt idx="3739">
                  <c:v>-120706229</c:v>
                </c:pt>
                <c:pt idx="3740">
                  <c:v>-125710090</c:v>
                </c:pt>
                <c:pt idx="3741">
                  <c:v>-128620685</c:v>
                </c:pt>
                <c:pt idx="3742">
                  <c:v>-128624673</c:v>
                </c:pt>
                <c:pt idx="3743">
                  <c:v>-129828140</c:v>
                </c:pt>
                <c:pt idx="3744">
                  <c:v>-136702695</c:v>
                </c:pt>
                <c:pt idx="3745">
                  <c:v>-143826840</c:v>
                </c:pt>
                <c:pt idx="3746">
                  <c:v>-149237822</c:v>
                </c:pt>
                <c:pt idx="3747">
                  <c:v>-164334574</c:v>
                </c:pt>
                <c:pt idx="3748">
                  <c:v>-188094481</c:v>
                </c:pt>
                <c:pt idx="3749">
                  <c:v>-190641321</c:v>
                </c:pt>
                <c:pt idx="3750">
                  <c:v>-299897945</c:v>
                </c:pt>
                <c:pt idx="3751">
                  <c:v>-375868702</c:v>
                </c:pt>
                <c:pt idx="3752">
                  <c:v>-399545745</c:v>
                </c:pt>
                <c:pt idx="3753">
                  <c:v>-553005191</c:v>
                </c:pt>
                <c:pt idx="3754">
                  <c:v>-696724557</c:v>
                </c:pt>
                <c:pt idx="3755">
                  <c:v>-698312689</c:v>
                </c:pt>
                <c:pt idx="3756">
                  <c:v>-989962610</c:v>
                </c:pt>
                <c:pt idx="3757">
                  <c:v>-1099560838</c:v>
                </c:pt>
                <c:pt idx="3758">
                  <c:v>-2127109510</c:v>
                </c:pt>
                <c:pt idx="3759">
                  <c:v>-2397701809</c:v>
                </c:pt>
                <c:pt idx="3760">
                  <c:v>-2499804112</c:v>
                </c:pt>
                <c:pt idx="3761">
                  <c:v>-4199788333</c:v>
                </c:pt>
                <c:pt idx="3762">
                  <c:v>-12213298588</c:v>
                </c:pt>
              </c:numCache>
            </c:numRef>
          </c:yVal>
          <c:smooth val="0"/>
          <c:extLst>
            <c:ext xmlns:c16="http://schemas.microsoft.com/office/drawing/2014/chart" uri="{C3380CC4-5D6E-409C-BE32-E72D297353CC}">
              <c16:uniqueId val="{00000000-39FF-4ADB-944D-EA78D49370A3}"/>
            </c:ext>
          </c:extLst>
        </c:ser>
        <c:dLbls>
          <c:showLegendKey val="0"/>
          <c:showVal val="0"/>
          <c:showCatName val="0"/>
          <c:showSerName val="0"/>
          <c:showPercent val="0"/>
          <c:showBubbleSize val="0"/>
        </c:dLbls>
        <c:axId val="521360639"/>
        <c:axId val="521361599"/>
      </c:scatterChart>
      <c:valAx>
        <c:axId val="521360639"/>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21361599"/>
        <c:crosses val="autoZero"/>
        <c:crossBetween val="midCat"/>
      </c:valAx>
      <c:valAx>
        <c:axId val="521361599"/>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21360639"/>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[proj5qf.xlsx]Sheet5!PivotTable6</c:name>
    <c:fmtId val="-1"/>
  </c:pivotSource>
  <c:chart>
    <c:title>
      <c:overlay val="0"/>
      <c:spPr>
        <a:noFill/>
        <a:ln>
          <a:noFill/>
        </a:ln>
        <a:effectLst/>
      </c:spPr>
      <c:txPr>
        <a:bodyPr rot="0" spcFirstLastPara="1" vertOverflow="ellipsis" vert="horz" wrap="square" anchor="ctr" anchorCtr="1"/>
        <a:lstStyle/>
        <a:p>
          <a:pPr>
            <a:defRPr sz="1500" b="1" i="0" u="none" strike="noStrike" kern="1200" cap="all" spc="100" normalizeH="0" baseline="0">
              <a:solidFill>
                <a:schemeClr val="lt1"/>
              </a:solidFill>
              <a:latin typeface="+mn-lt"/>
              <a:ea typeface="+mn-ea"/>
              <a:cs typeface="+mn-cs"/>
            </a:defRPr>
          </a:pPr>
          <a:endParaRPr lang="en-US"/>
        </a:p>
      </c:txPr>
    </c:title>
    <c:autoTitleDeleted val="0"/>
    <c:pivotFmts>
      <c:pivotFmt>
        <c:idx val="0"/>
        <c:spPr>
          <a:pattFill prst="ltUpDiag">
            <a:fgClr>
              <a:schemeClr val="accent1"/>
            </a:fgClr>
            <a:bgClr>
              <a:schemeClr val="lt1"/>
            </a:bgClr>
          </a:pattFill>
          <a:ln>
            <a:noFill/>
          </a:ln>
          <a:effectLst/>
        </c:spPr>
        <c:marker>
          <c:symbol val="circle"/>
          <c:size val="5"/>
          <c:spPr>
            <a:solidFill>
              <a:schemeClr val="accent1"/>
            </a:solidFill>
            <a:ln w="22225">
              <a:solidFill>
                <a:schemeClr val="lt1"/>
              </a:solidFill>
              <a:round/>
            </a:ln>
            <a:effectLst/>
          </c:spPr>
        </c:marker>
        <c:dLbl>
          <c:idx val="0"/>
          <c:spPr>
            <a:solidFill>
              <a:srgbClr val="4472C4">
                <a:alpha val="70000"/>
              </a:srgbClr>
            </a:solid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1"/>
        <c:spPr>
          <a:pattFill prst="ltUpDiag">
            <a:fgClr>
              <a:schemeClr val="accent1"/>
            </a:fgClr>
            <a:bgClr>
              <a:schemeClr val="lt1"/>
            </a:bgClr>
          </a:pattFill>
          <a:ln>
            <a:noFill/>
          </a:ln>
          <a:effectLst/>
        </c:spPr>
        <c:dLbl>
          <c:idx val="0"/>
          <c:layout>
            <c:manualLayout>
              <c:x val="0"/>
              <c:y val="-0.12015503875968993"/>
            </c:manualLayout>
          </c:layout>
          <c:spPr>
            <a:solidFill>
              <a:srgbClr val="4472C4">
                <a:alpha val="70000"/>
              </a:srgbClr>
            </a:solid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2"/>
        <c:spPr>
          <a:pattFill prst="ltUpDiag">
            <a:fgClr>
              <a:schemeClr val="accent1"/>
            </a:fgClr>
            <a:bgClr>
              <a:schemeClr val="lt1"/>
            </a:bgClr>
          </a:pattFill>
          <a:ln>
            <a:noFill/>
          </a:ln>
          <a:effectLst/>
        </c:spPr>
        <c:dLbl>
          <c:idx val="0"/>
          <c:layout>
            <c:manualLayout>
              <c:x val="2.7188689505165601E-3"/>
              <c:y val="-0.25968992248062017"/>
            </c:manualLayout>
          </c:layout>
          <c:spPr>
            <a:solidFill>
              <a:srgbClr val="4472C4">
                <a:alpha val="70000"/>
              </a:srgbClr>
            </a:solid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3"/>
        <c:spPr>
          <a:pattFill prst="ltUpDiag">
            <a:fgClr>
              <a:schemeClr val="accent1"/>
            </a:fgClr>
            <a:bgClr>
              <a:schemeClr val="lt1"/>
            </a:bgClr>
          </a:pattFill>
          <a:ln>
            <a:noFill/>
          </a:ln>
          <a:effectLst/>
        </c:spPr>
        <c:dLbl>
          <c:idx val="0"/>
          <c:layout>
            <c:manualLayout>
              <c:x val="0"/>
              <c:y val="-0.12015503875968993"/>
            </c:manualLayout>
          </c:layout>
          <c:spPr>
            <a:solidFill>
              <a:srgbClr val="4472C4">
                <a:alpha val="70000"/>
              </a:srgbClr>
            </a:solid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4"/>
        <c:spPr>
          <a:pattFill prst="ltUpDiag">
            <a:fgClr>
              <a:schemeClr val="accent1"/>
            </a:fgClr>
            <a:bgClr>
              <a:schemeClr val="lt1"/>
            </a:bgClr>
          </a:pattFill>
          <a:ln>
            <a:noFill/>
          </a:ln>
          <a:effectLst/>
        </c:spPr>
        <c:dLbl>
          <c:idx val="0"/>
          <c:layout>
            <c:manualLayout>
              <c:x val="0"/>
              <c:y val="-4.6511627906976744E-2"/>
            </c:manualLayout>
          </c:layout>
          <c:spPr>
            <a:solidFill>
              <a:srgbClr val="4472C4">
                <a:alpha val="70000"/>
              </a:srgbClr>
            </a:solid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5"/>
        <c:spPr>
          <a:pattFill prst="ltUpDiag">
            <a:fgClr>
              <a:schemeClr val="accent1"/>
            </a:fgClr>
            <a:bgClr>
              <a:schemeClr val="lt1"/>
            </a:bgClr>
          </a:pattFill>
          <a:ln>
            <a:noFill/>
          </a:ln>
          <a:effectLst/>
        </c:spPr>
        <c:dLbl>
          <c:idx val="0"/>
          <c:layout>
            <c:manualLayout>
              <c:x val="-2.7188689505165853E-3"/>
              <c:y val="-0.18604651162790706"/>
            </c:manualLayout>
          </c:layout>
          <c:spPr>
            <a:solidFill>
              <a:srgbClr val="4472C4">
                <a:alpha val="70000"/>
              </a:srgbClr>
            </a:solid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6"/>
        <c:spPr>
          <a:pattFill prst="ltUpDiag">
            <a:fgClr>
              <a:schemeClr val="accent1"/>
            </a:fgClr>
            <a:bgClr>
              <a:schemeClr val="lt1"/>
            </a:bgClr>
          </a:pattFill>
          <a:ln>
            <a:noFill/>
          </a:ln>
          <a:effectLst/>
        </c:spPr>
        <c:marker>
          <c:symbol val="none"/>
        </c:marker>
        <c:dLbl>
          <c:idx val="0"/>
          <c:spPr>
            <a:solidFill>
              <a:srgbClr val="4472C4">
                <a:alpha val="70000"/>
              </a:srgbClr>
            </a:solid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7"/>
        <c:spPr>
          <a:pattFill prst="ltUpDiag">
            <a:fgClr>
              <a:schemeClr val="accent1"/>
            </a:fgClr>
            <a:bgClr>
              <a:schemeClr val="lt1"/>
            </a:bgClr>
          </a:pattFill>
          <a:ln>
            <a:noFill/>
          </a:ln>
          <a:effectLst/>
        </c:spPr>
        <c:dLbl>
          <c:idx val="0"/>
          <c:layout>
            <c:manualLayout>
              <c:x val="0"/>
              <c:y val="-0.12015503875968993"/>
            </c:manualLayout>
          </c:layout>
          <c:spPr>
            <a:solidFill>
              <a:srgbClr val="4472C4">
                <a:alpha val="70000"/>
              </a:srgbClr>
            </a:solid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8"/>
        <c:spPr>
          <a:pattFill prst="ltUpDiag">
            <a:fgClr>
              <a:schemeClr val="accent1"/>
            </a:fgClr>
            <a:bgClr>
              <a:schemeClr val="lt1"/>
            </a:bgClr>
          </a:pattFill>
          <a:ln>
            <a:noFill/>
          </a:ln>
          <a:effectLst/>
        </c:spPr>
        <c:dLbl>
          <c:idx val="0"/>
          <c:layout>
            <c:manualLayout>
              <c:x val="2.7188689505165601E-3"/>
              <c:y val="-0.25968992248062017"/>
            </c:manualLayout>
          </c:layout>
          <c:spPr>
            <a:solidFill>
              <a:srgbClr val="4472C4">
                <a:alpha val="70000"/>
              </a:srgbClr>
            </a:solid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9"/>
        <c:spPr>
          <a:pattFill prst="ltUpDiag">
            <a:fgClr>
              <a:schemeClr val="accent1"/>
            </a:fgClr>
            <a:bgClr>
              <a:schemeClr val="lt1"/>
            </a:bgClr>
          </a:pattFill>
          <a:ln>
            <a:noFill/>
          </a:ln>
          <a:effectLst/>
        </c:spPr>
        <c:dLbl>
          <c:idx val="0"/>
          <c:layout>
            <c:manualLayout>
              <c:x val="0"/>
              <c:y val="-0.12015503875968993"/>
            </c:manualLayout>
          </c:layout>
          <c:spPr>
            <a:solidFill>
              <a:srgbClr val="4472C4">
                <a:alpha val="70000"/>
              </a:srgbClr>
            </a:solid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10"/>
        <c:spPr>
          <a:pattFill prst="ltUpDiag">
            <a:fgClr>
              <a:schemeClr val="accent1"/>
            </a:fgClr>
            <a:bgClr>
              <a:schemeClr val="lt1"/>
            </a:bgClr>
          </a:pattFill>
          <a:ln>
            <a:noFill/>
          </a:ln>
          <a:effectLst/>
        </c:spPr>
        <c:dLbl>
          <c:idx val="0"/>
          <c:layout>
            <c:manualLayout>
              <c:x val="0"/>
              <c:y val="-4.6511627906976744E-2"/>
            </c:manualLayout>
          </c:layout>
          <c:spPr>
            <a:solidFill>
              <a:srgbClr val="4472C4">
                <a:alpha val="70000"/>
              </a:srgbClr>
            </a:solid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11"/>
        <c:spPr>
          <a:pattFill prst="ltUpDiag">
            <a:fgClr>
              <a:schemeClr val="accent1"/>
            </a:fgClr>
            <a:bgClr>
              <a:schemeClr val="lt1"/>
            </a:bgClr>
          </a:pattFill>
          <a:ln>
            <a:noFill/>
          </a:ln>
          <a:effectLst/>
        </c:spPr>
        <c:dLbl>
          <c:idx val="0"/>
          <c:layout>
            <c:manualLayout>
              <c:x val="-2.7188689505165853E-3"/>
              <c:y val="-0.18604651162790706"/>
            </c:manualLayout>
          </c:layout>
          <c:spPr>
            <a:solidFill>
              <a:srgbClr val="4472C4">
                <a:alpha val="70000"/>
              </a:srgbClr>
            </a:solid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12"/>
        <c:spPr>
          <a:pattFill prst="ltUpDiag">
            <a:fgClr>
              <a:schemeClr val="accent1"/>
            </a:fgClr>
            <a:bgClr>
              <a:schemeClr val="lt1"/>
            </a:bgClr>
          </a:pattFill>
          <a:ln>
            <a:noFill/>
          </a:ln>
          <a:effectLst/>
        </c:spPr>
        <c:marker>
          <c:symbol val="none"/>
        </c:marker>
        <c:dLbl>
          <c:idx val="0"/>
          <c:spPr>
            <a:solidFill>
              <a:srgbClr val="4472C4">
                <a:alpha val="70000"/>
              </a:srgbClr>
            </a:solid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13"/>
        <c:spPr>
          <a:pattFill prst="ltUpDiag">
            <a:fgClr>
              <a:schemeClr val="accent1"/>
            </a:fgClr>
            <a:bgClr>
              <a:schemeClr val="lt1"/>
            </a:bgClr>
          </a:pattFill>
          <a:ln>
            <a:noFill/>
          </a:ln>
          <a:effectLst/>
        </c:spPr>
        <c:dLbl>
          <c:idx val="0"/>
          <c:layout>
            <c:manualLayout>
              <c:x val="0"/>
              <c:y val="-0.12015503875968993"/>
            </c:manualLayout>
          </c:layout>
          <c:spPr>
            <a:solidFill>
              <a:srgbClr val="4472C4">
                <a:alpha val="70000"/>
              </a:srgbClr>
            </a:solid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14"/>
        <c:spPr>
          <a:pattFill prst="ltUpDiag">
            <a:fgClr>
              <a:schemeClr val="accent1"/>
            </a:fgClr>
            <a:bgClr>
              <a:schemeClr val="lt1"/>
            </a:bgClr>
          </a:pattFill>
          <a:ln>
            <a:noFill/>
          </a:ln>
          <a:effectLst/>
        </c:spPr>
        <c:dLbl>
          <c:idx val="0"/>
          <c:layout>
            <c:manualLayout>
              <c:x val="2.7188689505165601E-3"/>
              <c:y val="-0.25968992248062017"/>
            </c:manualLayout>
          </c:layout>
          <c:spPr>
            <a:solidFill>
              <a:srgbClr val="4472C4">
                <a:alpha val="70000"/>
              </a:srgbClr>
            </a:solid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15"/>
        <c:spPr>
          <a:pattFill prst="ltUpDiag">
            <a:fgClr>
              <a:schemeClr val="accent1"/>
            </a:fgClr>
            <a:bgClr>
              <a:schemeClr val="lt1"/>
            </a:bgClr>
          </a:pattFill>
          <a:ln>
            <a:noFill/>
          </a:ln>
          <a:effectLst/>
        </c:spPr>
        <c:dLbl>
          <c:idx val="0"/>
          <c:layout>
            <c:manualLayout>
              <c:x val="0"/>
              <c:y val="-0.12015503875968993"/>
            </c:manualLayout>
          </c:layout>
          <c:spPr>
            <a:solidFill>
              <a:srgbClr val="4472C4">
                <a:alpha val="70000"/>
              </a:srgbClr>
            </a:solid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16"/>
        <c:spPr>
          <a:pattFill prst="ltUpDiag">
            <a:fgClr>
              <a:schemeClr val="accent1"/>
            </a:fgClr>
            <a:bgClr>
              <a:schemeClr val="lt1"/>
            </a:bgClr>
          </a:pattFill>
          <a:ln>
            <a:noFill/>
          </a:ln>
          <a:effectLst/>
        </c:spPr>
        <c:dLbl>
          <c:idx val="0"/>
          <c:layout>
            <c:manualLayout>
              <c:x val="0"/>
              <c:y val="-4.6511627906976744E-2"/>
            </c:manualLayout>
          </c:layout>
          <c:spPr>
            <a:solidFill>
              <a:srgbClr val="4472C4">
                <a:alpha val="70000"/>
              </a:srgbClr>
            </a:solid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17"/>
        <c:spPr>
          <a:pattFill prst="ltUpDiag">
            <a:fgClr>
              <a:schemeClr val="accent1"/>
            </a:fgClr>
            <a:bgClr>
              <a:schemeClr val="lt1"/>
            </a:bgClr>
          </a:pattFill>
          <a:ln>
            <a:noFill/>
          </a:ln>
          <a:effectLst/>
        </c:spPr>
        <c:dLbl>
          <c:idx val="0"/>
          <c:layout>
            <c:manualLayout>
              <c:x val="-2.7188689505165853E-3"/>
              <c:y val="-0.18604651162790706"/>
            </c:manualLayout>
          </c:layout>
          <c:spPr>
            <a:solidFill>
              <a:srgbClr val="4472C4">
                <a:alpha val="70000"/>
              </a:srgbClr>
            </a:solid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Sheet5!$B$3</c:f>
              <c:strCache>
                <c:ptCount val="1"/>
                <c:pt idx="0">
                  <c:v>Total</c:v>
                </c:pt>
              </c:strCache>
            </c:strRef>
          </c:tx>
          <c:spPr>
            <a:pattFill prst="ltUpDiag">
              <a:fgClr>
                <a:schemeClr val="accent1"/>
              </a:fgClr>
              <a:bgClr>
                <a:schemeClr val="lt1"/>
              </a:bgClr>
            </a:pattFill>
            <a:ln>
              <a:noFill/>
            </a:ln>
            <a:effectLst/>
          </c:spPr>
          <c:invertIfNegative val="0"/>
          <c:dLbls>
            <c:dLbl>
              <c:idx val="0"/>
              <c:layout>
                <c:manualLayout>
                  <c:x val="0"/>
                  <c:y val="-0.1201550387596899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F8B7-4C91-879C-7B0E261DD9F9}"/>
                </c:ext>
              </c:extLst>
            </c:dLbl>
            <c:dLbl>
              <c:idx val="1"/>
              <c:layout>
                <c:manualLayout>
                  <c:x val="2.7188689505165601E-3"/>
                  <c:y val="-0.25968992248062017"/>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F8B7-4C91-879C-7B0E261DD9F9}"/>
                </c:ext>
              </c:extLst>
            </c:dLbl>
            <c:dLbl>
              <c:idx val="2"/>
              <c:layout>
                <c:manualLayout>
                  <c:x val="0"/>
                  <c:y val="-0.1201550387596899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F8B7-4C91-879C-7B0E261DD9F9}"/>
                </c:ext>
              </c:extLst>
            </c:dLbl>
            <c:dLbl>
              <c:idx val="3"/>
              <c:layout>
                <c:manualLayout>
                  <c:x val="0"/>
                  <c:y val="-4.6511627906976744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F8B7-4C91-879C-7B0E261DD9F9}"/>
                </c:ext>
              </c:extLst>
            </c:dLbl>
            <c:dLbl>
              <c:idx val="4"/>
              <c:layout>
                <c:manualLayout>
                  <c:x val="-2.7188689505165853E-3"/>
                  <c:y val="-0.18604651162790706"/>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F8B7-4C91-879C-7B0E261DD9F9}"/>
                </c:ext>
              </c:extLst>
            </c:dLbl>
            <c:spPr>
              <a:solidFill>
                <a:srgbClr val="4472C4">
                  <a:alpha val="70000"/>
                </a:srgbClr>
              </a:solid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accent1">
                          <a:lumMod val="60000"/>
                          <a:lumOff val="40000"/>
                        </a:schemeClr>
                      </a:solidFill>
                    </a:ln>
                    <a:effectLst/>
                  </c:spPr>
                </c15:leaderLines>
              </c:ext>
            </c:extLst>
          </c:dLbls>
          <c:cat>
            <c:strRef>
              <c:f>Sheet5!$A$4:$A$14</c:f>
              <c:strCache>
                <c:ptCount val="10"/>
                <c:pt idx="0">
                  <c:v>1920</c:v>
                </c:pt>
                <c:pt idx="1">
                  <c:v>1930</c:v>
                </c:pt>
                <c:pt idx="2">
                  <c:v>1940</c:v>
                </c:pt>
                <c:pt idx="3">
                  <c:v>1950</c:v>
                </c:pt>
                <c:pt idx="4">
                  <c:v>1960</c:v>
                </c:pt>
                <c:pt idx="5">
                  <c:v>1970</c:v>
                </c:pt>
                <c:pt idx="6">
                  <c:v>1980</c:v>
                </c:pt>
                <c:pt idx="7">
                  <c:v>1990</c:v>
                </c:pt>
                <c:pt idx="8">
                  <c:v>2000</c:v>
                </c:pt>
                <c:pt idx="9">
                  <c:v>2010</c:v>
                </c:pt>
              </c:strCache>
            </c:strRef>
          </c:cat>
          <c:val>
            <c:numRef>
              <c:f>Sheet5!$B$4:$B$14</c:f>
              <c:numCache>
                <c:formatCode>General</c:formatCode>
                <c:ptCount val="10"/>
                <c:pt idx="0">
                  <c:v>116387</c:v>
                </c:pt>
                <c:pt idx="1">
                  <c:v>804839</c:v>
                </c:pt>
                <c:pt idx="2">
                  <c:v>230838</c:v>
                </c:pt>
                <c:pt idx="3">
                  <c:v>678336</c:v>
                </c:pt>
                <c:pt idx="4">
                  <c:v>2982551</c:v>
                </c:pt>
                <c:pt idx="5">
                  <c:v>8681959</c:v>
                </c:pt>
                <c:pt idx="6">
                  <c:v>19978330</c:v>
                </c:pt>
                <c:pt idx="7">
                  <c:v>69934957</c:v>
                </c:pt>
                <c:pt idx="8">
                  <c:v>172800794</c:v>
                </c:pt>
                <c:pt idx="9">
                  <c:v>122046692</c:v>
                </c:pt>
              </c:numCache>
            </c:numRef>
          </c:val>
          <c:extLst>
            <c:ext xmlns:c16="http://schemas.microsoft.com/office/drawing/2014/chart" uri="{C3380CC4-5D6E-409C-BE32-E72D297353CC}">
              <c16:uniqueId val="{00000005-F8B7-4C91-879C-7B0E261DD9F9}"/>
            </c:ext>
          </c:extLst>
        </c:ser>
        <c:dLbls>
          <c:showLegendKey val="0"/>
          <c:showVal val="1"/>
          <c:showCatName val="0"/>
          <c:showSerName val="0"/>
          <c:showPercent val="0"/>
          <c:showBubbleSize val="0"/>
        </c:dLbls>
        <c:gapWidth val="269"/>
        <c:overlap val="-20"/>
        <c:axId val="567706368"/>
        <c:axId val="567706848"/>
      </c:barChart>
      <c:catAx>
        <c:axId val="567706368"/>
        <c:scaling>
          <c:orientation val="minMax"/>
        </c:scaling>
        <c:delete val="0"/>
        <c:axPos val="b"/>
        <c:majorGridlines>
          <c:spPr>
            <a:ln w="9525" cap="flat" cmpd="sng" algn="ctr">
              <a:solidFill>
                <a:schemeClr val="lt1">
                  <a:alpha val="25000"/>
                </a:schemeClr>
              </a:solidFill>
              <a:round/>
            </a:ln>
            <a:effectLst/>
          </c:spPr>
        </c:majorGridlines>
        <c:title>
          <c:tx>
            <c:rich>
              <a:bodyPr rot="0" spcFirstLastPara="1" vertOverflow="ellipsis" vert="horz" wrap="square" anchor="ctr" anchorCtr="1"/>
              <a:lstStyle/>
              <a:p>
                <a:pPr>
                  <a:defRPr sz="900" b="1" i="0" u="none" strike="noStrike" kern="1200" baseline="0">
                    <a:solidFill>
                      <a:schemeClr val="lt1"/>
                    </a:solidFill>
                    <a:latin typeface="+mn-lt"/>
                    <a:ea typeface="+mn-ea"/>
                    <a:cs typeface="+mn-cs"/>
                  </a:defRPr>
                </a:pPr>
                <a:r>
                  <a:rPr lang="en-IN"/>
                  <a:t>decade</a:t>
                </a:r>
              </a:p>
            </c:rich>
          </c:tx>
          <c:overlay val="0"/>
          <c:spPr>
            <a:noFill/>
            <a:ln>
              <a:noFill/>
            </a:ln>
            <a:effectLst/>
          </c:spPr>
          <c:txPr>
            <a:bodyPr rot="0" spcFirstLastPara="1" vertOverflow="ellipsis" vert="horz" wrap="square" anchor="ctr" anchorCtr="1"/>
            <a:lstStyle/>
            <a:p>
              <a:pPr>
                <a:defRPr sz="900" b="1" i="0" u="none" strike="noStrike" kern="1200" baseline="0">
                  <a:solidFill>
                    <a:schemeClr val="lt1"/>
                  </a:solidFill>
                  <a:latin typeface="+mn-lt"/>
                  <a:ea typeface="+mn-ea"/>
                  <a:cs typeface="+mn-cs"/>
                </a:defRPr>
              </a:pPr>
              <a:endParaRPr lang="en-US"/>
            </a:p>
          </c:txPr>
        </c:title>
        <c:numFmt formatCode="General" sourceLinked="1"/>
        <c:majorTickMark val="none"/>
        <c:minorTickMark val="none"/>
        <c:tickLblPos val="nextTo"/>
        <c:spPr>
          <a:noFill/>
          <a:ln w="3175" cap="flat" cmpd="sng" algn="ctr">
            <a:solidFill>
              <a:schemeClr val="accent1">
                <a:lumMod val="60000"/>
                <a:lumOff val="40000"/>
              </a:schemeClr>
            </a:solidFill>
            <a:round/>
          </a:ln>
          <a:effectLst/>
        </c:spPr>
        <c:txPr>
          <a:bodyPr rot="-60000000" spcFirstLastPara="1" vertOverflow="ellipsis" vert="horz" wrap="square" anchor="ctr" anchorCtr="1"/>
          <a:lstStyle/>
          <a:p>
            <a:pPr>
              <a:defRPr sz="800" b="0" i="0" u="none" strike="noStrike" kern="1200" cap="all" spc="150" normalizeH="0" baseline="0">
                <a:solidFill>
                  <a:schemeClr val="lt1"/>
                </a:solidFill>
                <a:latin typeface="+mn-lt"/>
                <a:ea typeface="+mn-ea"/>
                <a:cs typeface="+mn-cs"/>
              </a:defRPr>
            </a:pPr>
            <a:endParaRPr lang="en-US"/>
          </a:p>
        </c:txPr>
        <c:crossAx val="567706848"/>
        <c:crosses val="autoZero"/>
        <c:auto val="1"/>
        <c:lblAlgn val="ctr"/>
        <c:lblOffset val="100"/>
        <c:noMultiLvlLbl val="0"/>
      </c:catAx>
      <c:valAx>
        <c:axId val="567706848"/>
        <c:scaling>
          <c:orientation val="minMax"/>
        </c:scaling>
        <c:delete val="0"/>
        <c:axPos val="l"/>
        <c:title>
          <c:tx>
            <c:rich>
              <a:bodyPr rot="-5400000" spcFirstLastPara="1" vertOverflow="ellipsis" vert="horz" wrap="square" anchor="ctr" anchorCtr="1"/>
              <a:lstStyle/>
              <a:p>
                <a:pPr>
                  <a:defRPr sz="900" b="1" i="0" u="none" strike="noStrike" kern="1200" baseline="0">
                    <a:solidFill>
                      <a:schemeClr val="lt1"/>
                    </a:solidFill>
                    <a:latin typeface="+mn-lt"/>
                    <a:ea typeface="+mn-ea"/>
                    <a:cs typeface="+mn-cs"/>
                  </a:defRPr>
                </a:pPr>
                <a:r>
                  <a:rPr lang="en-IN"/>
                  <a:t>sum</a:t>
                </a:r>
                <a:r>
                  <a:rPr lang="en-IN" baseline="0"/>
                  <a:t> of num_voted_users</a:t>
                </a:r>
                <a:endParaRPr lang="en-IN"/>
              </a:p>
            </c:rich>
          </c:tx>
          <c:overlay val="0"/>
          <c:spPr>
            <a:noFill/>
            <a:ln>
              <a:noFill/>
            </a:ln>
            <a:effectLst/>
          </c:spPr>
          <c:txPr>
            <a:bodyPr rot="-5400000" spcFirstLastPara="1" vertOverflow="ellipsis" vert="horz" wrap="square" anchor="ctr" anchorCtr="1"/>
            <a:lstStyle/>
            <a:p>
              <a:pPr>
                <a:defRPr sz="900" b="1" i="0" u="none" strike="noStrike" kern="1200" baseline="0">
                  <a:solidFill>
                    <a:schemeClr val="lt1"/>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solidFill>
                <a:latin typeface="+mn-lt"/>
                <a:ea typeface="+mn-ea"/>
                <a:cs typeface="+mn-cs"/>
              </a:defRPr>
            </a:pPr>
            <a:endParaRPr lang="en-US"/>
          </a:p>
        </c:txPr>
        <c:crossAx val="567706368"/>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lt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accent1"/>
    </a:solidFill>
    <a:ln w="9525" cap="flat" cmpd="sng" algn="ctr">
      <a:solidFill>
        <a:schemeClr val="accent1"/>
      </a:solidFill>
      <a:round/>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[Car_data.xlsx]vehicle style vs popularity!PivotTable13</c:name>
    <c:fmtId val="-1"/>
  </c:pivotSource>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'vehicle style vs popularity'!$B$3</c:f>
              <c:strCache>
                <c:ptCount val="1"/>
                <c:pt idx="0">
                  <c:v>Total</c:v>
                </c:pt>
              </c:strCache>
            </c:strRef>
          </c:tx>
          <c:spPr>
            <a:solidFill>
              <a:schemeClr val="accent1"/>
            </a:solidFill>
            <a:ln>
              <a:noFill/>
            </a:ln>
            <a:effectLst/>
          </c:spPr>
          <c:invertIfNegative val="0"/>
          <c:cat>
            <c:strRef>
              <c:f>'vehicle style vs popularity'!$A$4:$A$20</c:f>
              <c:strCache>
                <c:ptCount val="16"/>
                <c:pt idx="0">
                  <c:v>2dr Hatchback</c:v>
                </c:pt>
                <c:pt idx="1">
                  <c:v>2dr SUV</c:v>
                </c:pt>
                <c:pt idx="2">
                  <c:v>4dr Hatchback</c:v>
                </c:pt>
                <c:pt idx="3">
                  <c:v>4dr SUV</c:v>
                </c:pt>
                <c:pt idx="4">
                  <c:v>Cargo Minivan</c:v>
                </c:pt>
                <c:pt idx="5">
                  <c:v>Cargo Van</c:v>
                </c:pt>
                <c:pt idx="6">
                  <c:v>Convertible</c:v>
                </c:pt>
                <c:pt idx="7">
                  <c:v>Convertible SUV</c:v>
                </c:pt>
                <c:pt idx="8">
                  <c:v>Coupe</c:v>
                </c:pt>
                <c:pt idx="9">
                  <c:v>Crew Cab Pickup</c:v>
                </c:pt>
                <c:pt idx="10">
                  <c:v>Extended Cab Pickup</c:v>
                </c:pt>
                <c:pt idx="11">
                  <c:v>Passenger Minivan</c:v>
                </c:pt>
                <c:pt idx="12">
                  <c:v>Passenger Van</c:v>
                </c:pt>
                <c:pt idx="13">
                  <c:v>Regular Cab Pickup</c:v>
                </c:pt>
                <c:pt idx="14">
                  <c:v>Sedan</c:v>
                </c:pt>
                <c:pt idx="15">
                  <c:v>Wagon</c:v>
                </c:pt>
              </c:strCache>
            </c:strRef>
          </c:cat>
          <c:val>
            <c:numRef>
              <c:f>'vehicle style vs popularity'!$B$4:$B$20</c:f>
              <c:numCache>
                <c:formatCode>General</c:formatCode>
                <c:ptCount val="16"/>
                <c:pt idx="0">
                  <c:v>1188.695652173913</c:v>
                </c:pt>
                <c:pt idx="1">
                  <c:v>2171.927536231884</c:v>
                </c:pt>
                <c:pt idx="2">
                  <c:v>1498.7478632478633</c:v>
                </c:pt>
                <c:pt idx="3">
                  <c:v>1307.5659163987139</c:v>
                </c:pt>
                <c:pt idx="4">
                  <c:v>3348.1690140845071</c:v>
                </c:pt>
                <c:pt idx="5">
                  <c:v>2736.4315789473685</c:v>
                </c:pt>
                <c:pt idx="6">
                  <c:v>1484.0731399747792</c:v>
                </c:pt>
                <c:pt idx="7">
                  <c:v>803.0344827586207</c:v>
                </c:pt>
                <c:pt idx="8">
                  <c:v>1558.6391412056153</c:v>
                </c:pt>
                <c:pt idx="9">
                  <c:v>2002.1497797356828</c:v>
                </c:pt>
                <c:pt idx="10">
                  <c:v>2077.489566613162</c:v>
                </c:pt>
                <c:pt idx="11">
                  <c:v>1879.3237410071943</c:v>
                </c:pt>
                <c:pt idx="12">
                  <c:v>3756.109375</c:v>
                </c:pt>
                <c:pt idx="13">
                  <c:v>2124.8903061224491</c:v>
                </c:pt>
                <c:pt idx="14">
                  <c:v>1318.7667322834645</c:v>
                </c:pt>
                <c:pt idx="15">
                  <c:v>1619.1756756756756</c:v>
                </c:pt>
              </c:numCache>
            </c:numRef>
          </c:val>
          <c:extLst>
            <c:ext xmlns:c16="http://schemas.microsoft.com/office/drawing/2014/chart" uri="{C3380CC4-5D6E-409C-BE32-E72D297353CC}">
              <c16:uniqueId val="{00000000-6225-4A64-9532-7A590950B509}"/>
            </c:ext>
          </c:extLst>
        </c:ser>
        <c:dLbls>
          <c:showLegendKey val="0"/>
          <c:showVal val="0"/>
          <c:showCatName val="0"/>
          <c:showSerName val="0"/>
          <c:showPercent val="0"/>
          <c:showBubbleSize val="0"/>
        </c:dLbls>
        <c:gapWidth val="219"/>
        <c:overlap val="-27"/>
        <c:axId val="679988463"/>
        <c:axId val="522431023"/>
      </c:barChart>
      <c:catAx>
        <c:axId val="67998846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22431023"/>
        <c:crosses val="autoZero"/>
        <c:auto val="1"/>
        <c:lblAlgn val="ctr"/>
        <c:lblOffset val="100"/>
        <c:noMultiLvlLbl val="0"/>
      </c:catAx>
      <c:valAx>
        <c:axId val="522431023"/>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79988463"/>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[Car_data.xlsx]vechicle size vs popularity!PivotTable14</c:name>
    <c:fmtId val="-1"/>
  </c:pivotSource>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'vechicle size vs popularity'!$B$3</c:f>
              <c:strCache>
                <c:ptCount val="1"/>
                <c:pt idx="0">
                  <c:v>Total</c:v>
                </c:pt>
              </c:strCache>
            </c:strRef>
          </c:tx>
          <c:spPr>
            <a:solidFill>
              <a:schemeClr val="accent1"/>
            </a:solidFill>
            <a:ln>
              <a:noFill/>
            </a:ln>
            <a:effectLst/>
          </c:spPr>
          <c:invertIfNegative val="0"/>
          <c:cat>
            <c:strRef>
              <c:f>'vechicle size vs popularity'!$A$4:$A$7</c:f>
              <c:strCache>
                <c:ptCount val="3"/>
                <c:pt idx="0">
                  <c:v>Compact</c:v>
                </c:pt>
                <c:pt idx="1">
                  <c:v>Large</c:v>
                </c:pt>
                <c:pt idx="2">
                  <c:v>Midsize</c:v>
                </c:pt>
              </c:strCache>
            </c:strRef>
          </c:cat>
          <c:val>
            <c:numRef>
              <c:f>'vechicle size vs popularity'!$B$4:$B$7</c:f>
              <c:numCache>
                <c:formatCode>General</c:formatCode>
                <c:ptCount val="3"/>
                <c:pt idx="0">
                  <c:v>1467.2395046179681</c:v>
                </c:pt>
                <c:pt idx="1">
                  <c:v>1877.3424558876486</c:v>
                </c:pt>
                <c:pt idx="2">
                  <c:v>1445.667276469243</c:v>
                </c:pt>
              </c:numCache>
            </c:numRef>
          </c:val>
          <c:extLst>
            <c:ext xmlns:c16="http://schemas.microsoft.com/office/drawing/2014/chart" uri="{C3380CC4-5D6E-409C-BE32-E72D297353CC}">
              <c16:uniqueId val="{00000000-A997-44BC-9992-5CBEAC759013}"/>
            </c:ext>
          </c:extLst>
        </c:ser>
        <c:dLbls>
          <c:showLegendKey val="0"/>
          <c:showVal val="0"/>
          <c:showCatName val="0"/>
          <c:showSerName val="0"/>
          <c:showPercent val="0"/>
          <c:showBubbleSize val="0"/>
        </c:dLbls>
        <c:gapWidth val="219"/>
        <c:overlap val="-27"/>
        <c:axId val="834212191"/>
        <c:axId val="522429535"/>
      </c:barChart>
      <c:catAx>
        <c:axId val="83421219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22429535"/>
        <c:crosses val="autoZero"/>
        <c:auto val="1"/>
        <c:lblAlgn val="ctr"/>
        <c:lblOffset val="100"/>
        <c:noMultiLvlLbl val="0"/>
      </c:catAx>
      <c:valAx>
        <c:axId val="522429535"/>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34212191"/>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[Car_data.xlsx]market category vs popularity!PivotTable15</c:name>
    <c:fmtId val="-1"/>
  </c:pivotSource>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'market category vs popularity'!$B$3</c:f>
              <c:strCache>
                <c:ptCount val="1"/>
                <c:pt idx="0">
                  <c:v>Total</c:v>
                </c:pt>
              </c:strCache>
            </c:strRef>
          </c:tx>
          <c:spPr>
            <a:solidFill>
              <a:schemeClr val="accent1"/>
            </a:solidFill>
            <a:ln>
              <a:noFill/>
            </a:ln>
            <a:effectLst/>
          </c:spPr>
          <c:invertIfNegative val="0"/>
          <c:cat>
            <c:strRef>
              <c:f>'market category vs popularity'!$A$4:$A$76</c:f>
              <c:strCache>
                <c:ptCount val="72"/>
                <c:pt idx="0">
                  <c:v>Crossover</c:v>
                </c:pt>
                <c:pt idx="1">
                  <c:v>Crossover,Diesel</c:v>
                </c:pt>
                <c:pt idx="2">
                  <c:v>Crossover,Exotic,Luxury,High-Performance</c:v>
                </c:pt>
                <c:pt idx="3">
                  <c:v>Crossover,Exotic,Luxury,Performance</c:v>
                </c:pt>
                <c:pt idx="4">
                  <c:v>Crossover,Factory Tuner,Luxury,High-Performance</c:v>
                </c:pt>
                <c:pt idx="5">
                  <c:v>Crossover,Factory Tuner,Luxury,Performance</c:v>
                </c:pt>
                <c:pt idx="6">
                  <c:v>Crossover,Factory Tuner,Performance</c:v>
                </c:pt>
                <c:pt idx="7">
                  <c:v>Crossover,Flex Fuel</c:v>
                </c:pt>
                <c:pt idx="8">
                  <c:v>Crossover,Flex Fuel,Luxury</c:v>
                </c:pt>
                <c:pt idx="9">
                  <c:v>Crossover,Flex Fuel,Luxury,Performance</c:v>
                </c:pt>
                <c:pt idx="10">
                  <c:v>Crossover,Flex Fuel,Performance</c:v>
                </c:pt>
                <c:pt idx="11">
                  <c:v>Crossover,Hatchback</c:v>
                </c:pt>
                <c:pt idx="12">
                  <c:v>Crossover,Hatchback,Factory Tuner,Performance</c:v>
                </c:pt>
                <c:pt idx="13">
                  <c:v>Crossover,Hatchback,Luxury</c:v>
                </c:pt>
                <c:pt idx="14">
                  <c:v>Crossover,Hatchback,Performance</c:v>
                </c:pt>
                <c:pt idx="15">
                  <c:v>Crossover,Hybrid</c:v>
                </c:pt>
                <c:pt idx="16">
                  <c:v>Crossover,Luxury</c:v>
                </c:pt>
                <c:pt idx="17">
                  <c:v>Crossover,Luxury,Diesel</c:v>
                </c:pt>
                <c:pt idx="18">
                  <c:v>Crossover,Luxury,High-Performance</c:v>
                </c:pt>
                <c:pt idx="19">
                  <c:v>Crossover,Luxury,Hybrid</c:v>
                </c:pt>
                <c:pt idx="20">
                  <c:v>Crossover,Luxury,Performance</c:v>
                </c:pt>
                <c:pt idx="21">
                  <c:v>Crossover,Luxury,Performance,Hybrid</c:v>
                </c:pt>
                <c:pt idx="22">
                  <c:v>Crossover,Performance</c:v>
                </c:pt>
                <c:pt idx="23">
                  <c:v>Diesel</c:v>
                </c:pt>
                <c:pt idx="24">
                  <c:v>Diesel,Luxury</c:v>
                </c:pt>
                <c:pt idx="25">
                  <c:v>Exotic,Factory Tuner,High-Performance</c:v>
                </c:pt>
                <c:pt idx="26">
                  <c:v>Exotic,Factory Tuner,Luxury,High-Performance</c:v>
                </c:pt>
                <c:pt idx="27">
                  <c:v>Exotic,Factory Tuner,Luxury,Performance</c:v>
                </c:pt>
                <c:pt idx="28">
                  <c:v>Exotic,Flex Fuel,Factory Tuner,Luxury,High-Performance</c:v>
                </c:pt>
                <c:pt idx="29">
                  <c:v>Exotic,Flex Fuel,Luxury,High-Performance</c:v>
                </c:pt>
                <c:pt idx="30">
                  <c:v>Exotic,High-Performance</c:v>
                </c:pt>
                <c:pt idx="31">
                  <c:v>Exotic,Luxury</c:v>
                </c:pt>
                <c:pt idx="32">
                  <c:v>Exotic,Luxury,High-Performance</c:v>
                </c:pt>
                <c:pt idx="33">
                  <c:v>Exotic,Luxury,High-Performance,Hybrid</c:v>
                </c:pt>
                <c:pt idx="34">
                  <c:v>Exotic,Luxury,Performance</c:v>
                </c:pt>
                <c:pt idx="35">
                  <c:v>Exotic,Performance</c:v>
                </c:pt>
                <c:pt idx="36">
                  <c:v>Factory Tuner,High-Performance</c:v>
                </c:pt>
                <c:pt idx="37">
                  <c:v>Factory Tuner,Luxury</c:v>
                </c:pt>
                <c:pt idx="38">
                  <c:v>Factory Tuner,Luxury,High-Performance</c:v>
                </c:pt>
                <c:pt idx="39">
                  <c:v>Factory Tuner,Luxury,Performance</c:v>
                </c:pt>
                <c:pt idx="40">
                  <c:v>Factory Tuner,Performance</c:v>
                </c:pt>
                <c:pt idx="41">
                  <c:v>Flex Fuel</c:v>
                </c:pt>
                <c:pt idx="42">
                  <c:v>Flex Fuel,Diesel</c:v>
                </c:pt>
                <c:pt idx="43">
                  <c:v>Flex Fuel,Factory Tuner,Luxury,High-Performance</c:v>
                </c:pt>
                <c:pt idx="44">
                  <c:v>Flex Fuel,Hybrid</c:v>
                </c:pt>
                <c:pt idx="45">
                  <c:v>Flex Fuel,Luxury</c:v>
                </c:pt>
                <c:pt idx="46">
                  <c:v>Flex Fuel,Luxury,High-Performance</c:v>
                </c:pt>
                <c:pt idx="47">
                  <c:v>Flex Fuel,Luxury,Performance</c:v>
                </c:pt>
                <c:pt idx="48">
                  <c:v>Flex Fuel,Performance</c:v>
                </c:pt>
                <c:pt idx="49">
                  <c:v>Flex Fuel,Performance,Hybrid</c:v>
                </c:pt>
                <c:pt idx="50">
                  <c:v>Hatchback</c:v>
                </c:pt>
                <c:pt idx="51">
                  <c:v>Hatchback,Diesel</c:v>
                </c:pt>
                <c:pt idx="52">
                  <c:v>Hatchback,Factory Tuner,High-Performance</c:v>
                </c:pt>
                <c:pt idx="53">
                  <c:v>Hatchback,Factory Tuner,Luxury,Performance</c:v>
                </c:pt>
                <c:pt idx="54">
                  <c:v>Hatchback,Factory Tuner,Performance</c:v>
                </c:pt>
                <c:pt idx="55">
                  <c:v>Hatchback,Flex Fuel</c:v>
                </c:pt>
                <c:pt idx="56">
                  <c:v>Hatchback,Hybrid</c:v>
                </c:pt>
                <c:pt idx="57">
                  <c:v>Hatchback,Luxury</c:v>
                </c:pt>
                <c:pt idx="58">
                  <c:v>Hatchback,Luxury,Hybrid</c:v>
                </c:pt>
                <c:pt idx="59">
                  <c:v>Hatchback,Luxury,Performance</c:v>
                </c:pt>
                <c:pt idx="60">
                  <c:v>Hatchback,Performance</c:v>
                </c:pt>
                <c:pt idx="61">
                  <c:v>High-Performance</c:v>
                </c:pt>
                <c:pt idx="62">
                  <c:v>Hybrid</c:v>
                </c:pt>
                <c:pt idx="63">
                  <c:v>Luxury</c:v>
                </c:pt>
                <c:pt idx="64">
                  <c:v>Luxury,High-Performance</c:v>
                </c:pt>
                <c:pt idx="65">
                  <c:v>Luxury,High-Performance,Hybrid</c:v>
                </c:pt>
                <c:pt idx="66">
                  <c:v>Luxury,Hybrid</c:v>
                </c:pt>
                <c:pt idx="67">
                  <c:v>Luxury,Performance</c:v>
                </c:pt>
                <c:pt idx="68">
                  <c:v>Luxury,Performance,Hybrid</c:v>
                </c:pt>
                <c:pt idx="69">
                  <c:v>N/A</c:v>
                </c:pt>
                <c:pt idx="70">
                  <c:v>Performance</c:v>
                </c:pt>
                <c:pt idx="71">
                  <c:v>Performance,Hybrid</c:v>
                </c:pt>
              </c:strCache>
            </c:strRef>
          </c:cat>
          <c:val>
            <c:numRef>
              <c:f>'market category vs popularity'!$B$4:$B$76</c:f>
              <c:numCache>
                <c:formatCode>General</c:formatCode>
                <c:ptCount val="72"/>
                <c:pt idx="0">
                  <c:v>1545.2630630630631</c:v>
                </c:pt>
                <c:pt idx="1">
                  <c:v>873</c:v>
                </c:pt>
                <c:pt idx="2">
                  <c:v>238</c:v>
                </c:pt>
                <c:pt idx="3">
                  <c:v>238</c:v>
                </c:pt>
                <c:pt idx="4">
                  <c:v>1823.4615384615386</c:v>
                </c:pt>
                <c:pt idx="5">
                  <c:v>2607.4</c:v>
                </c:pt>
                <c:pt idx="6">
                  <c:v>210</c:v>
                </c:pt>
                <c:pt idx="7">
                  <c:v>2073.75</c:v>
                </c:pt>
                <c:pt idx="8">
                  <c:v>1173.2</c:v>
                </c:pt>
                <c:pt idx="9">
                  <c:v>1624</c:v>
                </c:pt>
                <c:pt idx="10">
                  <c:v>5657</c:v>
                </c:pt>
                <c:pt idx="11">
                  <c:v>1675.6944444444443</c:v>
                </c:pt>
                <c:pt idx="12">
                  <c:v>2009</c:v>
                </c:pt>
                <c:pt idx="13">
                  <c:v>204</c:v>
                </c:pt>
                <c:pt idx="14">
                  <c:v>2009</c:v>
                </c:pt>
                <c:pt idx="15">
                  <c:v>2563.3809523809523</c:v>
                </c:pt>
                <c:pt idx="16">
                  <c:v>884.54878048780483</c:v>
                </c:pt>
                <c:pt idx="17">
                  <c:v>2149.4117647058824</c:v>
                </c:pt>
                <c:pt idx="18">
                  <c:v>1037.2222222222222</c:v>
                </c:pt>
                <c:pt idx="19">
                  <c:v>630.91666666666663</c:v>
                </c:pt>
                <c:pt idx="20">
                  <c:v>1344.8495575221239</c:v>
                </c:pt>
                <c:pt idx="21">
                  <c:v>3916</c:v>
                </c:pt>
                <c:pt idx="22">
                  <c:v>2585.9565217391305</c:v>
                </c:pt>
                <c:pt idx="23">
                  <c:v>1730.9047619047619</c:v>
                </c:pt>
                <c:pt idx="24">
                  <c:v>2275</c:v>
                </c:pt>
                <c:pt idx="25">
                  <c:v>1046.3809523809523</c:v>
                </c:pt>
                <c:pt idx="26">
                  <c:v>517.53846153846155</c:v>
                </c:pt>
                <c:pt idx="27">
                  <c:v>520</c:v>
                </c:pt>
                <c:pt idx="28">
                  <c:v>520</c:v>
                </c:pt>
                <c:pt idx="29">
                  <c:v>520</c:v>
                </c:pt>
                <c:pt idx="30">
                  <c:v>1271.3333333333333</c:v>
                </c:pt>
                <c:pt idx="31">
                  <c:v>112.66666666666667</c:v>
                </c:pt>
                <c:pt idx="32">
                  <c:v>467.07594936708858</c:v>
                </c:pt>
                <c:pt idx="33">
                  <c:v>204</c:v>
                </c:pt>
                <c:pt idx="34">
                  <c:v>217.02777777777777</c:v>
                </c:pt>
                <c:pt idx="35">
                  <c:v>1391</c:v>
                </c:pt>
                <c:pt idx="36">
                  <c:v>1941.4150943396226</c:v>
                </c:pt>
                <c:pt idx="37">
                  <c:v>617</c:v>
                </c:pt>
                <c:pt idx="38">
                  <c:v>2133.3674418604651</c:v>
                </c:pt>
                <c:pt idx="39">
                  <c:v>1413.4193548387098</c:v>
                </c:pt>
                <c:pt idx="40">
                  <c:v>1695.695652173913</c:v>
                </c:pt>
                <c:pt idx="41">
                  <c:v>2217.3027522935781</c:v>
                </c:pt>
                <c:pt idx="42">
                  <c:v>5657</c:v>
                </c:pt>
                <c:pt idx="43">
                  <c:v>258</c:v>
                </c:pt>
                <c:pt idx="44">
                  <c:v>155</c:v>
                </c:pt>
                <c:pt idx="45">
                  <c:v>746.53846153846155</c:v>
                </c:pt>
                <c:pt idx="46">
                  <c:v>878.90909090909088</c:v>
                </c:pt>
                <c:pt idx="47">
                  <c:v>1380.0714285714287</c:v>
                </c:pt>
                <c:pt idx="48">
                  <c:v>1680.471264367816</c:v>
                </c:pt>
                <c:pt idx="49">
                  <c:v>155</c:v>
                </c:pt>
                <c:pt idx="50">
                  <c:v>1318.8658346333852</c:v>
                </c:pt>
                <c:pt idx="51">
                  <c:v>873</c:v>
                </c:pt>
                <c:pt idx="52">
                  <c:v>1205.1538461538462</c:v>
                </c:pt>
                <c:pt idx="53">
                  <c:v>886.88888888888891</c:v>
                </c:pt>
                <c:pt idx="54">
                  <c:v>2159.0454545454545</c:v>
                </c:pt>
                <c:pt idx="55">
                  <c:v>5657</c:v>
                </c:pt>
                <c:pt idx="56">
                  <c:v>2121.25</c:v>
                </c:pt>
                <c:pt idx="57">
                  <c:v>1379.5</c:v>
                </c:pt>
                <c:pt idx="58">
                  <c:v>454</c:v>
                </c:pt>
                <c:pt idx="59">
                  <c:v>1566.1315789473683</c:v>
                </c:pt>
                <c:pt idx="60">
                  <c:v>1039.6468253968253</c:v>
                </c:pt>
                <c:pt idx="61">
                  <c:v>1821.4472361809046</c:v>
                </c:pt>
                <c:pt idx="62">
                  <c:v>2105.5691056910568</c:v>
                </c:pt>
                <c:pt idx="63">
                  <c:v>1102.6573099415205</c:v>
                </c:pt>
                <c:pt idx="64">
                  <c:v>1668.0179640718563</c:v>
                </c:pt>
                <c:pt idx="65">
                  <c:v>568.83333333333337</c:v>
                </c:pt>
                <c:pt idx="66">
                  <c:v>673.63461538461536</c:v>
                </c:pt>
                <c:pt idx="67">
                  <c:v>1292.6151560178307</c:v>
                </c:pt>
                <c:pt idx="68">
                  <c:v>2333.181818181818</c:v>
                </c:pt>
                <c:pt idx="69">
                  <c:v>1676.8893639764831</c:v>
                </c:pt>
                <c:pt idx="70">
                  <c:v>1348.873544093178</c:v>
                </c:pt>
                <c:pt idx="71">
                  <c:v>155</c:v>
                </c:pt>
              </c:numCache>
            </c:numRef>
          </c:val>
          <c:extLst>
            <c:ext xmlns:c16="http://schemas.microsoft.com/office/drawing/2014/chart" uri="{C3380CC4-5D6E-409C-BE32-E72D297353CC}">
              <c16:uniqueId val="{00000000-7DBB-402F-AC45-11C7A589C634}"/>
            </c:ext>
          </c:extLst>
        </c:ser>
        <c:dLbls>
          <c:showLegendKey val="0"/>
          <c:showVal val="0"/>
          <c:showCatName val="0"/>
          <c:showSerName val="0"/>
          <c:showPercent val="0"/>
          <c:showBubbleSize val="0"/>
        </c:dLbls>
        <c:gapWidth val="219"/>
        <c:overlap val="-27"/>
        <c:axId val="679987503"/>
        <c:axId val="867303567"/>
      </c:barChart>
      <c:catAx>
        <c:axId val="67998750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67303567"/>
        <c:crosses val="autoZero"/>
        <c:auto val="1"/>
        <c:lblAlgn val="ctr"/>
        <c:lblOffset val="100"/>
        <c:noMultiLvlLbl val="0"/>
      </c:catAx>
      <c:valAx>
        <c:axId val="86730356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79987503"/>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[Car_data.xlsx]make vs popularity!PivotTable16</c:name>
    <c:fmtId val="-1"/>
  </c:pivotSource>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'make vs popularity'!$B$3</c:f>
              <c:strCache>
                <c:ptCount val="1"/>
                <c:pt idx="0">
                  <c:v>Total</c:v>
                </c:pt>
              </c:strCache>
            </c:strRef>
          </c:tx>
          <c:spPr>
            <a:solidFill>
              <a:schemeClr val="accent1"/>
            </a:solidFill>
            <a:ln>
              <a:noFill/>
            </a:ln>
            <a:effectLst/>
          </c:spPr>
          <c:invertIfNegative val="0"/>
          <c:cat>
            <c:strRef>
              <c:f>'make vs popularity'!$A$4:$A$52</c:f>
              <c:strCache>
                <c:ptCount val="48"/>
                <c:pt idx="0">
                  <c:v>Acura</c:v>
                </c:pt>
                <c:pt idx="1">
                  <c:v>Alfa Romeo</c:v>
                </c:pt>
                <c:pt idx="2">
                  <c:v>Aston Martin</c:v>
                </c:pt>
                <c:pt idx="3">
                  <c:v>Audi</c:v>
                </c:pt>
                <c:pt idx="4">
                  <c:v>Bentley</c:v>
                </c:pt>
                <c:pt idx="5">
                  <c:v>BMW</c:v>
                </c:pt>
                <c:pt idx="6">
                  <c:v>Bugatti</c:v>
                </c:pt>
                <c:pt idx="7">
                  <c:v>Buick</c:v>
                </c:pt>
                <c:pt idx="8">
                  <c:v>Cadillac</c:v>
                </c:pt>
                <c:pt idx="9">
                  <c:v>Chevrolet</c:v>
                </c:pt>
                <c:pt idx="10">
                  <c:v>Chrysler</c:v>
                </c:pt>
                <c:pt idx="11">
                  <c:v>Dodge</c:v>
                </c:pt>
                <c:pt idx="12">
                  <c:v>Ferrari</c:v>
                </c:pt>
                <c:pt idx="13">
                  <c:v>FIAT</c:v>
                </c:pt>
                <c:pt idx="14">
                  <c:v>Ford</c:v>
                </c:pt>
                <c:pt idx="15">
                  <c:v>Genesis</c:v>
                </c:pt>
                <c:pt idx="16">
                  <c:v>GMC</c:v>
                </c:pt>
                <c:pt idx="17">
                  <c:v>Honda</c:v>
                </c:pt>
                <c:pt idx="18">
                  <c:v>HUMMER</c:v>
                </c:pt>
                <c:pt idx="19">
                  <c:v>Hyundai</c:v>
                </c:pt>
                <c:pt idx="20">
                  <c:v>Infiniti</c:v>
                </c:pt>
                <c:pt idx="21">
                  <c:v>Kia</c:v>
                </c:pt>
                <c:pt idx="22">
                  <c:v>Lamborghini</c:v>
                </c:pt>
                <c:pt idx="23">
                  <c:v>Land Rover</c:v>
                </c:pt>
                <c:pt idx="24">
                  <c:v>Lexus</c:v>
                </c:pt>
                <c:pt idx="25">
                  <c:v>Lincoln</c:v>
                </c:pt>
                <c:pt idx="26">
                  <c:v>Lotus</c:v>
                </c:pt>
                <c:pt idx="27">
                  <c:v>Maserati</c:v>
                </c:pt>
                <c:pt idx="28">
                  <c:v>Maybach</c:v>
                </c:pt>
                <c:pt idx="29">
                  <c:v>Mazda</c:v>
                </c:pt>
                <c:pt idx="30">
                  <c:v>McLaren</c:v>
                </c:pt>
                <c:pt idx="31">
                  <c:v>Mercedes-Benz</c:v>
                </c:pt>
                <c:pt idx="32">
                  <c:v>Mitsubishi</c:v>
                </c:pt>
                <c:pt idx="33">
                  <c:v>Nissan</c:v>
                </c:pt>
                <c:pt idx="34">
                  <c:v>Oldsmobile</c:v>
                </c:pt>
                <c:pt idx="35">
                  <c:v>Plymouth</c:v>
                </c:pt>
                <c:pt idx="36">
                  <c:v>Pontiac</c:v>
                </c:pt>
                <c:pt idx="37">
                  <c:v>Porsche</c:v>
                </c:pt>
                <c:pt idx="38">
                  <c:v>Rolls-Royce</c:v>
                </c:pt>
                <c:pt idx="39">
                  <c:v>Saab</c:v>
                </c:pt>
                <c:pt idx="40">
                  <c:v>Scion</c:v>
                </c:pt>
                <c:pt idx="41">
                  <c:v>Spyker</c:v>
                </c:pt>
                <c:pt idx="42">
                  <c:v>Subaru</c:v>
                </c:pt>
                <c:pt idx="43">
                  <c:v>Suzuki</c:v>
                </c:pt>
                <c:pt idx="44">
                  <c:v>Tesla</c:v>
                </c:pt>
                <c:pt idx="45">
                  <c:v>Toyota</c:v>
                </c:pt>
                <c:pt idx="46">
                  <c:v>Volkswagen</c:v>
                </c:pt>
                <c:pt idx="47">
                  <c:v>Volvo</c:v>
                </c:pt>
              </c:strCache>
            </c:strRef>
          </c:cat>
          <c:val>
            <c:numRef>
              <c:f>'make vs popularity'!$B$4:$B$52</c:f>
              <c:numCache>
                <c:formatCode>General</c:formatCode>
                <c:ptCount val="48"/>
                <c:pt idx="0">
                  <c:v>204</c:v>
                </c:pt>
                <c:pt idx="1">
                  <c:v>113</c:v>
                </c:pt>
                <c:pt idx="2">
                  <c:v>259</c:v>
                </c:pt>
                <c:pt idx="3">
                  <c:v>3105</c:v>
                </c:pt>
                <c:pt idx="4">
                  <c:v>520</c:v>
                </c:pt>
                <c:pt idx="5">
                  <c:v>3916</c:v>
                </c:pt>
                <c:pt idx="6">
                  <c:v>820</c:v>
                </c:pt>
                <c:pt idx="7">
                  <c:v>155</c:v>
                </c:pt>
                <c:pt idx="8">
                  <c:v>1624</c:v>
                </c:pt>
                <c:pt idx="9">
                  <c:v>1385</c:v>
                </c:pt>
                <c:pt idx="10">
                  <c:v>1013</c:v>
                </c:pt>
                <c:pt idx="11">
                  <c:v>1851</c:v>
                </c:pt>
                <c:pt idx="12">
                  <c:v>2774</c:v>
                </c:pt>
                <c:pt idx="13">
                  <c:v>819</c:v>
                </c:pt>
                <c:pt idx="14">
                  <c:v>5657</c:v>
                </c:pt>
                <c:pt idx="15">
                  <c:v>21</c:v>
                </c:pt>
                <c:pt idx="16">
                  <c:v>549</c:v>
                </c:pt>
                <c:pt idx="17">
                  <c:v>2202</c:v>
                </c:pt>
                <c:pt idx="18">
                  <c:v>130</c:v>
                </c:pt>
                <c:pt idx="19">
                  <c:v>1439</c:v>
                </c:pt>
                <c:pt idx="20">
                  <c:v>190</c:v>
                </c:pt>
                <c:pt idx="21">
                  <c:v>1720</c:v>
                </c:pt>
                <c:pt idx="22">
                  <c:v>1158</c:v>
                </c:pt>
                <c:pt idx="23">
                  <c:v>258</c:v>
                </c:pt>
                <c:pt idx="24">
                  <c:v>454</c:v>
                </c:pt>
                <c:pt idx="25">
                  <c:v>61</c:v>
                </c:pt>
                <c:pt idx="26">
                  <c:v>613</c:v>
                </c:pt>
                <c:pt idx="27">
                  <c:v>238</c:v>
                </c:pt>
                <c:pt idx="28">
                  <c:v>67</c:v>
                </c:pt>
                <c:pt idx="29">
                  <c:v>586</c:v>
                </c:pt>
                <c:pt idx="30">
                  <c:v>416</c:v>
                </c:pt>
                <c:pt idx="31">
                  <c:v>617</c:v>
                </c:pt>
                <c:pt idx="32">
                  <c:v>436</c:v>
                </c:pt>
                <c:pt idx="33">
                  <c:v>2009</c:v>
                </c:pt>
                <c:pt idx="34">
                  <c:v>26</c:v>
                </c:pt>
                <c:pt idx="35">
                  <c:v>535</c:v>
                </c:pt>
                <c:pt idx="36">
                  <c:v>210</c:v>
                </c:pt>
                <c:pt idx="37">
                  <c:v>1715</c:v>
                </c:pt>
                <c:pt idx="38">
                  <c:v>86</c:v>
                </c:pt>
                <c:pt idx="39">
                  <c:v>376</c:v>
                </c:pt>
                <c:pt idx="40">
                  <c:v>105</c:v>
                </c:pt>
                <c:pt idx="41">
                  <c:v>2</c:v>
                </c:pt>
                <c:pt idx="42">
                  <c:v>640</c:v>
                </c:pt>
                <c:pt idx="43">
                  <c:v>481</c:v>
                </c:pt>
                <c:pt idx="44">
                  <c:v>1391</c:v>
                </c:pt>
                <c:pt idx="45">
                  <c:v>2031</c:v>
                </c:pt>
                <c:pt idx="46">
                  <c:v>873</c:v>
                </c:pt>
                <c:pt idx="47">
                  <c:v>870</c:v>
                </c:pt>
              </c:numCache>
            </c:numRef>
          </c:val>
          <c:extLst>
            <c:ext xmlns:c16="http://schemas.microsoft.com/office/drawing/2014/chart" uri="{C3380CC4-5D6E-409C-BE32-E72D297353CC}">
              <c16:uniqueId val="{00000000-9F9B-4396-B06F-84FD1599B656}"/>
            </c:ext>
          </c:extLst>
        </c:ser>
        <c:dLbls>
          <c:showLegendKey val="0"/>
          <c:showVal val="0"/>
          <c:showCatName val="0"/>
          <c:showSerName val="0"/>
          <c:showPercent val="0"/>
          <c:showBubbleSize val="0"/>
        </c:dLbls>
        <c:gapWidth val="219"/>
        <c:overlap val="-27"/>
        <c:axId val="1146057983"/>
        <c:axId val="522431519"/>
      </c:barChart>
      <c:catAx>
        <c:axId val="114605798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22431519"/>
        <c:crosses val="autoZero"/>
        <c:auto val="1"/>
        <c:lblAlgn val="ctr"/>
        <c:lblOffset val="100"/>
        <c:noMultiLvlLbl val="0"/>
      </c:catAx>
      <c:valAx>
        <c:axId val="522431519"/>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46057983"/>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[Call_Volume_Trend_Analysis_Project_9.xlsx]Sheet7!PivotTable5</c:name>
    <c:fmtId val="-1"/>
  </c:pivotSource>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Sheet7!$R$3</c:f>
              <c:strCache>
                <c:ptCount val="1"/>
                <c:pt idx="0">
                  <c:v>Total</c:v>
                </c:pt>
              </c:strCache>
            </c:strRef>
          </c:tx>
          <c:spPr>
            <a:solidFill>
              <a:schemeClr val="accent1"/>
            </a:solidFill>
            <a:ln>
              <a:noFill/>
            </a:ln>
            <a:effectLst/>
          </c:spPr>
          <c:invertIfNegative val="0"/>
          <c:cat>
            <c:strRef>
              <c:f>Sheet7!$Q$4:$Q$16</c:f>
              <c:strCache>
                <c:ptCount val="12"/>
                <c:pt idx="0">
                  <c:v>10_11</c:v>
                </c:pt>
                <c:pt idx="1">
                  <c:v>11_12</c:v>
                </c:pt>
                <c:pt idx="2">
                  <c:v>12_13</c:v>
                </c:pt>
                <c:pt idx="3">
                  <c:v>13_14</c:v>
                </c:pt>
                <c:pt idx="4">
                  <c:v>14_15</c:v>
                </c:pt>
                <c:pt idx="5">
                  <c:v>15_16</c:v>
                </c:pt>
                <c:pt idx="6">
                  <c:v>16_17</c:v>
                </c:pt>
                <c:pt idx="7">
                  <c:v>17_18</c:v>
                </c:pt>
                <c:pt idx="8">
                  <c:v>18_19</c:v>
                </c:pt>
                <c:pt idx="9">
                  <c:v>19_20</c:v>
                </c:pt>
                <c:pt idx="10">
                  <c:v>20_21</c:v>
                </c:pt>
                <c:pt idx="11">
                  <c:v>9_10</c:v>
                </c:pt>
              </c:strCache>
            </c:strRef>
          </c:cat>
          <c:val>
            <c:numRef>
              <c:f>Sheet7!$R$4:$R$16</c:f>
              <c:numCache>
                <c:formatCode>General</c:formatCode>
                <c:ptCount val="12"/>
                <c:pt idx="0">
                  <c:v>209.14617297596021</c:v>
                </c:pt>
                <c:pt idx="1">
                  <c:v>203.35228367700907</c:v>
                </c:pt>
                <c:pt idx="2">
                  <c:v>190.75822623923176</c:v>
                </c:pt>
                <c:pt idx="3">
                  <c:v>193.59962077012835</c:v>
                </c:pt>
                <c:pt idx="4">
                  <c:v>193.19670200235572</c:v>
                </c:pt>
                <c:pt idx="5">
                  <c:v>195.48588550701783</c:v>
                </c:pt>
                <c:pt idx="6">
                  <c:v>196.54293201788192</c:v>
                </c:pt>
                <c:pt idx="7">
                  <c:v>198.71278458844134</c:v>
                </c:pt>
                <c:pt idx="8">
                  <c:v>201.09313826499073</c:v>
                </c:pt>
                <c:pt idx="9">
                  <c:v>203.93890675241158</c:v>
                </c:pt>
                <c:pt idx="10">
                  <c:v>202.55378486055776</c:v>
                </c:pt>
                <c:pt idx="11">
                  <c:v>199.00570776255708</c:v>
                </c:pt>
              </c:numCache>
            </c:numRef>
          </c:val>
          <c:extLst>
            <c:ext xmlns:c16="http://schemas.microsoft.com/office/drawing/2014/chart" uri="{C3380CC4-5D6E-409C-BE32-E72D297353CC}">
              <c16:uniqueId val="{00000000-D324-44C9-A58A-C055C62D43AC}"/>
            </c:ext>
          </c:extLst>
        </c:ser>
        <c:dLbls>
          <c:showLegendKey val="0"/>
          <c:showVal val="0"/>
          <c:showCatName val="0"/>
          <c:showSerName val="0"/>
          <c:showPercent val="0"/>
          <c:showBubbleSize val="0"/>
        </c:dLbls>
        <c:gapWidth val="219"/>
        <c:overlap val="-27"/>
        <c:axId val="1048875824"/>
        <c:axId val="1808290640"/>
      </c:barChart>
      <c:catAx>
        <c:axId val="104887582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808290640"/>
        <c:crosses val="autoZero"/>
        <c:auto val="1"/>
        <c:lblAlgn val="ctr"/>
        <c:lblOffset val="100"/>
        <c:noMultiLvlLbl val="0"/>
      </c:catAx>
      <c:valAx>
        <c:axId val="180829064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048875824"/>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[Call_Volume_Trend_Analysis_Project_9.xlsx]Sheet3!PivotTable3</c:name>
    <c:fmtId val="-1"/>
  </c:pivotSource>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Sheet3!$B$3</c:f>
              <c:strCache>
                <c:ptCount val="1"/>
                <c:pt idx="0">
                  <c:v>Total</c:v>
                </c:pt>
              </c:strCache>
            </c:strRef>
          </c:tx>
          <c:spPr>
            <a:solidFill>
              <a:schemeClr val="accent1"/>
            </a:solidFill>
            <a:ln>
              <a:noFill/>
            </a:ln>
            <a:effectLst/>
          </c:spPr>
          <c:invertIfNegative val="0"/>
          <c:cat>
            <c:strRef>
              <c:f>Sheet3!$A$4:$A$16</c:f>
              <c:strCache>
                <c:ptCount val="12"/>
                <c:pt idx="0">
                  <c:v>10_11</c:v>
                </c:pt>
                <c:pt idx="1">
                  <c:v>11_12</c:v>
                </c:pt>
                <c:pt idx="2">
                  <c:v>12_13</c:v>
                </c:pt>
                <c:pt idx="3">
                  <c:v>13_14</c:v>
                </c:pt>
                <c:pt idx="4">
                  <c:v>14_15</c:v>
                </c:pt>
                <c:pt idx="5">
                  <c:v>15_16</c:v>
                </c:pt>
                <c:pt idx="6">
                  <c:v>16_17</c:v>
                </c:pt>
                <c:pt idx="7">
                  <c:v>17_18</c:v>
                </c:pt>
                <c:pt idx="8">
                  <c:v>18_19</c:v>
                </c:pt>
                <c:pt idx="9">
                  <c:v>19_20</c:v>
                </c:pt>
                <c:pt idx="10">
                  <c:v>20_21</c:v>
                </c:pt>
                <c:pt idx="11">
                  <c:v>9_10</c:v>
                </c:pt>
              </c:strCache>
            </c:strRef>
          </c:cat>
          <c:val>
            <c:numRef>
              <c:f>Sheet3!$B$4:$B$16</c:f>
              <c:numCache>
                <c:formatCode>General</c:formatCode>
                <c:ptCount val="12"/>
                <c:pt idx="0">
                  <c:v>13313</c:v>
                </c:pt>
                <c:pt idx="1">
                  <c:v>14626</c:v>
                </c:pt>
                <c:pt idx="2">
                  <c:v>12652</c:v>
                </c:pt>
                <c:pt idx="3">
                  <c:v>11561</c:v>
                </c:pt>
                <c:pt idx="4">
                  <c:v>10561</c:v>
                </c:pt>
                <c:pt idx="5">
                  <c:v>9159</c:v>
                </c:pt>
                <c:pt idx="6">
                  <c:v>8788</c:v>
                </c:pt>
                <c:pt idx="7">
                  <c:v>8534</c:v>
                </c:pt>
                <c:pt idx="8">
                  <c:v>7238</c:v>
                </c:pt>
                <c:pt idx="9">
                  <c:v>6463</c:v>
                </c:pt>
                <c:pt idx="10">
                  <c:v>5505</c:v>
                </c:pt>
                <c:pt idx="11">
                  <c:v>9588</c:v>
                </c:pt>
              </c:numCache>
            </c:numRef>
          </c:val>
          <c:extLst>
            <c:ext xmlns:c16="http://schemas.microsoft.com/office/drawing/2014/chart" uri="{C3380CC4-5D6E-409C-BE32-E72D297353CC}">
              <c16:uniqueId val="{00000000-0EA8-4EC4-A0CB-3AEAA11901BB}"/>
            </c:ext>
          </c:extLst>
        </c:ser>
        <c:dLbls>
          <c:showLegendKey val="0"/>
          <c:showVal val="0"/>
          <c:showCatName val="0"/>
          <c:showSerName val="0"/>
          <c:showPercent val="0"/>
          <c:showBubbleSize val="0"/>
        </c:dLbls>
        <c:gapWidth val="219"/>
        <c:overlap val="-27"/>
        <c:axId val="771539439"/>
        <c:axId val="1248798527"/>
      </c:barChart>
      <c:catAx>
        <c:axId val="77153943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248798527"/>
        <c:crosses val="autoZero"/>
        <c:auto val="1"/>
        <c:lblAlgn val="ctr"/>
        <c:lblOffset val="100"/>
        <c:noMultiLvlLbl val="0"/>
      </c:catAx>
      <c:valAx>
        <c:axId val="124879852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71539439"/>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[Call_Volume_Trend_Analysis_Project_9.xlsx]Sheet8!PivotTable6</c:name>
    <c:fmtId val="-1"/>
  </c:pivotSource>
  <c:chart>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Sheet8!$B$3:$B$4</c:f>
              <c:strCache>
                <c:ptCount val="1"/>
                <c:pt idx="0">
                  <c:v>9_10</c:v>
                </c:pt>
              </c:strCache>
            </c:strRef>
          </c:tx>
          <c:spPr>
            <a:solidFill>
              <a:schemeClr val="accent1"/>
            </a:solidFill>
            <a:ln>
              <a:noFill/>
            </a:ln>
            <a:effectLst/>
          </c:spPr>
          <c:invertIfNegative val="0"/>
          <c:cat>
            <c:strRef>
              <c:f>Sheet8!$A$5:$A$28</c:f>
              <c:strCache>
                <c:ptCount val="23"/>
                <c:pt idx="0">
                  <c:v>01-Jan</c:v>
                </c:pt>
                <c:pt idx="1">
                  <c:v>02-Jan</c:v>
                </c:pt>
                <c:pt idx="2">
                  <c:v>03-Jan</c:v>
                </c:pt>
                <c:pt idx="3">
                  <c:v>04-Jan</c:v>
                </c:pt>
                <c:pt idx="4">
                  <c:v>05-Jan</c:v>
                </c:pt>
                <c:pt idx="5">
                  <c:v>06-Jan</c:v>
                </c:pt>
                <c:pt idx="6">
                  <c:v>07-Jan</c:v>
                </c:pt>
                <c:pt idx="7">
                  <c:v>08-Jan</c:v>
                </c:pt>
                <c:pt idx="8">
                  <c:v>09-Jan</c:v>
                </c:pt>
                <c:pt idx="9">
                  <c:v>10-Jan</c:v>
                </c:pt>
                <c:pt idx="10">
                  <c:v>11-Jan</c:v>
                </c:pt>
                <c:pt idx="11">
                  <c:v>12-Jan</c:v>
                </c:pt>
                <c:pt idx="12">
                  <c:v>13-Jan</c:v>
                </c:pt>
                <c:pt idx="13">
                  <c:v>14-Jan</c:v>
                </c:pt>
                <c:pt idx="14">
                  <c:v>15-Jan</c:v>
                </c:pt>
                <c:pt idx="15">
                  <c:v>16-Jan</c:v>
                </c:pt>
                <c:pt idx="16">
                  <c:v>17-Jan</c:v>
                </c:pt>
                <c:pt idx="17">
                  <c:v>18-Jan</c:v>
                </c:pt>
                <c:pt idx="18">
                  <c:v>19-Jan</c:v>
                </c:pt>
                <c:pt idx="19">
                  <c:v>20-Jan</c:v>
                </c:pt>
                <c:pt idx="20">
                  <c:v>21-Jan</c:v>
                </c:pt>
                <c:pt idx="21">
                  <c:v>22-Jan</c:v>
                </c:pt>
                <c:pt idx="22">
                  <c:v>23-Jan</c:v>
                </c:pt>
              </c:strCache>
            </c:strRef>
          </c:cat>
          <c:val>
            <c:numRef>
              <c:f>Sheet8!$B$5:$B$28</c:f>
              <c:numCache>
                <c:formatCode>General</c:formatCode>
                <c:ptCount val="23"/>
                <c:pt idx="0">
                  <c:v>359</c:v>
                </c:pt>
                <c:pt idx="1">
                  <c:v>293</c:v>
                </c:pt>
                <c:pt idx="2">
                  <c:v>295</c:v>
                </c:pt>
                <c:pt idx="3">
                  <c:v>423</c:v>
                </c:pt>
                <c:pt idx="4">
                  <c:v>436</c:v>
                </c:pt>
                <c:pt idx="5">
                  <c:v>400</c:v>
                </c:pt>
                <c:pt idx="6">
                  <c:v>359</c:v>
                </c:pt>
                <c:pt idx="7">
                  <c:v>347</c:v>
                </c:pt>
                <c:pt idx="8">
                  <c:v>314</c:v>
                </c:pt>
                <c:pt idx="9">
                  <c:v>362</c:v>
                </c:pt>
                <c:pt idx="10">
                  <c:v>318</c:v>
                </c:pt>
                <c:pt idx="11">
                  <c:v>385</c:v>
                </c:pt>
                <c:pt idx="12">
                  <c:v>376</c:v>
                </c:pt>
                <c:pt idx="13">
                  <c:v>210</c:v>
                </c:pt>
                <c:pt idx="14">
                  <c:v>73</c:v>
                </c:pt>
                <c:pt idx="15">
                  <c:v>162</c:v>
                </c:pt>
                <c:pt idx="16">
                  <c:v>2665</c:v>
                </c:pt>
                <c:pt idx="17">
                  <c:v>397</c:v>
                </c:pt>
                <c:pt idx="18">
                  <c:v>326</c:v>
                </c:pt>
                <c:pt idx="19">
                  <c:v>275</c:v>
                </c:pt>
                <c:pt idx="20">
                  <c:v>273</c:v>
                </c:pt>
                <c:pt idx="21">
                  <c:v>256</c:v>
                </c:pt>
                <c:pt idx="22">
                  <c:v>284</c:v>
                </c:pt>
              </c:numCache>
            </c:numRef>
          </c:val>
          <c:extLst>
            <c:ext xmlns:c16="http://schemas.microsoft.com/office/drawing/2014/chart" uri="{C3380CC4-5D6E-409C-BE32-E72D297353CC}">
              <c16:uniqueId val="{00000000-9336-4CA8-9766-4B020023BFAC}"/>
            </c:ext>
          </c:extLst>
        </c:ser>
        <c:ser>
          <c:idx val="1"/>
          <c:order val="1"/>
          <c:tx>
            <c:strRef>
              <c:f>Sheet8!$C$3:$C$4</c:f>
              <c:strCache>
                <c:ptCount val="1"/>
                <c:pt idx="0">
                  <c:v>10_11</c:v>
                </c:pt>
              </c:strCache>
            </c:strRef>
          </c:tx>
          <c:spPr>
            <a:solidFill>
              <a:schemeClr val="accent2"/>
            </a:solidFill>
            <a:ln>
              <a:noFill/>
            </a:ln>
            <a:effectLst/>
          </c:spPr>
          <c:invertIfNegative val="0"/>
          <c:cat>
            <c:strRef>
              <c:f>Sheet8!$A$5:$A$28</c:f>
              <c:strCache>
                <c:ptCount val="23"/>
                <c:pt idx="0">
                  <c:v>01-Jan</c:v>
                </c:pt>
                <c:pt idx="1">
                  <c:v>02-Jan</c:v>
                </c:pt>
                <c:pt idx="2">
                  <c:v>03-Jan</c:v>
                </c:pt>
                <c:pt idx="3">
                  <c:v>04-Jan</c:v>
                </c:pt>
                <c:pt idx="4">
                  <c:v>05-Jan</c:v>
                </c:pt>
                <c:pt idx="5">
                  <c:v>06-Jan</c:v>
                </c:pt>
                <c:pt idx="6">
                  <c:v>07-Jan</c:v>
                </c:pt>
                <c:pt idx="7">
                  <c:v>08-Jan</c:v>
                </c:pt>
                <c:pt idx="8">
                  <c:v>09-Jan</c:v>
                </c:pt>
                <c:pt idx="9">
                  <c:v>10-Jan</c:v>
                </c:pt>
                <c:pt idx="10">
                  <c:v>11-Jan</c:v>
                </c:pt>
                <c:pt idx="11">
                  <c:v>12-Jan</c:v>
                </c:pt>
                <c:pt idx="12">
                  <c:v>13-Jan</c:v>
                </c:pt>
                <c:pt idx="13">
                  <c:v>14-Jan</c:v>
                </c:pt>
                <c:pt idx="14">
                  <c:v>15-Jan</c:v>
                </c:pt>
                <c:pt idx="15">
                  <c:v>16-Jan</c:v>
                </c:pt>
                <c:pt idx="16">
                  <c:v>17-Jan</c:v>
                </c:pt>
                <c:pt idx="17">
                  <c:v>18-Jan</c:v>
                </c:pt>
                <c:pt idx="18">
                  <c:v>19-Jan</c:v>
                </c:pt>
                <c:pt idx="19">
                  <c:v>20-Jan</c:v>
                </c:pt>
                <c:pt idx="20">
                  <c:v>21-Jan</c:v>
                </c:pt>
                <c:pt idx="21">
                  <c:v>22-Jan</c:v>
                </c:pt>
                <c:pt idx="22">
                  <c:v>23-Jan</c:v>
                </c:pt>
              </c:strCache>
            </c:strRef>
          </c:cat>
          <c:val>
            <c:numRef>
              <c:f>Sheet8!$C$5:$C$28</c:f>
              <c:numCache>
                <c:formatCode>General</c:formatCode>
                <c:ptCount val="23"/>
                <c:pt idx="0">
                  <c:v>552</c:v>
                </c:pt>
                <c:pt idx="1">
                  <c:v>440</c:v>
                </c:pt>
                <c:pt idx="2">
                  <c:v>462</c:v>
                </c:pt>
                <c:pt idx="3">
                  <c:v>408</c:v>
                </c:pt>
                <c:pt idx="4">
                  <c:v>468</c:v>
                </c:pt>
                <c:pt idx="5">
                  <c:v>547</c:v>
                </c:pt>
                <c:pt idx="6">
                  <c:v>563</c:v>
                </c:pt>
                <c:pt idx="7">
                  <c:v>592</c:v>
                </c:pt>
                <c:pt idx="8">
                  <c:v>534</c:v>
                </c:pt>
                <c:pt idx="9">
                  <c:v>473</c:v>
                </c:pt>
                <c:pt idx="10">
                  <c:v>430</c:v>
                </c:pt>
                <c:pt idx="11">
                  <c:v>455</c:v>
                </c:pt>
                <c:pt idx="12">
                  <c:v>347</c:v>
                </c:pt>
                <c:pt idx="13">
                  <c:v>260</c:v>
                </c:pt>
                <c:pt idx="15">
                  <c:v>738</c:v>
                </c:pt>
                <c:pt idx="16">
                  <c:v>3565</c:v>
                </c:pt>
                <c:pt idx="17">
                  <c:v>481</c:v>
                </c:pt>
                <c:pt idx="18">
                  <c:v>474</c:v>
                </c:pt>
                <c:pt idx="19">
                  <c:v>438</c:v>
                </c:pt>
                <c:pt idx="20">
                  <c:v>394</c:v>
                </c:pt>
                <c:pt idx="21">
                  <c:v>334</c:v>
                </c:pt>
                <c:pt idx="22">
                  <c:v>358</c:v>
                </c:pt>
              </c:numCache>
            </c:numRef>
          </c:val>
          <c:extLst>
            <c:ext xmlns:c16="http://schemas.microsoft.com/office/drawing/2014/chart" uri="{C3380CC4-5D6E-409C-BE32-E72D297353CC}">
              <c16:uniqueId val="{00000001-9336-4CA8-9766-4B020023BFAC}"/>
            </c:ext>
          </c:extLst>
        </c:ser>
        <c:ser>
          <c:idx val="2"/>
          <c:order val="2"/>
          <c:tx>
            <c:strRef>
              <c:f>Sheet8!$D$3:$D$4</c:f>
              <c:strCache>
                <c:ptCount val="1"/>
                <c:pt idx="0">
                  <c:v>11_12</c:v>
                </c:pt>
              </c:strCache>
            </c:strRef>
          </c:tx>
          <c:spPr>
            <a:solidFill>
              <a:schemeClr val="accent3"/>
            </a:solidFill>
            <a:ln>
              <a:noFill/>
            </a:ln>
            <a:effectLst/>
          </c:spPr>
          <c:invertIfNegative val="0"/>
          <c:cat>
            <c:strRef>
              <c:f>Sheet8!$A$5:$A$28</c:f>
              <c:strCache>
                <c:ptCount val="23"/>
                <c:pt idx="0">
                  <c:v>01-Jan</c:v>
                </c:pt>
                <c:pt idx="1">
                  <c:v>02-Jan</c:v>
                </c:pt>
                <c:pt idx="2">
                  <c:v>03-Jan</c:v>
                </c:pt>
                <c:pt idx="3">
                  <c:v>04-Jan</c:v>
                </c:pt>
                <c:pt idx="4">
                  <c:v>05-Jan</c:v>
                </c:pt>
                <c:pt idx="5">
                  <c:v>06-Jan</c:v>
                </c:pt>
                <c:pt idx="6">
                  <c:v>07-Jan</c:v>
                </c:pt>
                <c:pt idx="7">
                  <c:v>08-Jan</c:v>
                </c:pt>
                <c:pt idx="8">
                  <c:v>09-Jan</c:v>
                </c:pt>
                <c:pt idx="9">
                  <c:v>10-Jan</c:v>
                </c:pt>
                <c:pt idx="10">
                  <c:v>11-Jan</c:v>
                </c:pt>
                <c:pt idx="11">
                  <c:v>12-Jan</c:v>
                </c:pt>
                <c:pt idx="12">
                  <c:v>13-Jan</c:v>
                </c:pt>
                <c:pt idx="13">
                  <c:v>14-Jan</c:v>
                </c:pt>
                <c:pt idx="14">
                  <c:v>15-Jan</c:v>
                </c:pt>
                <c:pt idx="15">
                  <c:v>16-Jan</c:v>
                </c:pt>
                <c:pt idx="16">
                  <c:v>17-Jan</c:v>
                </c:pt>
                <c:pt idx="17">
                  <c:v>18-Jan</c:v>
                </c:pt>
                <c:pt idx="18">
                  <c:v>19-Jan</c:v>
                </c:pt>
                <c:pt idx="19">
                  <c:v>20-Jan</c:v>
                </c:pt>
                <c:pt idx="20">
                  <c:v>21-Jan</c:v>
                </c:pt>
                <c:pt idx="21">
                  <c:v>22-Jan</c:v>
                </c:pt>
                <c:pt idx="22">
                  <c:v>23-Jan</c:v>
                </c:pt>
              </c:strCache>
            </c:strRef>
          </c:cat>
          <c:val>
            <c:numRef>
              <c:f>Sheet8!$D$5:$D$28</c:f>
              <c:numCache>
                <c:formatCode>General</c:formatCode>
                <c:ptCount val="23"/>
                <c:pt idx="0">
                  <c:v>487</c:v>
                </c:pt>
                <c:pt idx="1">
                  <c:v>399</c:v>
                </c:pt>
                <c:pt idx="2">
                  <c:v>458</c:v>
                </c:pt>
                <c:pt idx="3">
                  <c:v>546</c:v>
                </c:pt>
                <c:pt idx="4">
                  <c:v>538</c:v>
                </c:pt>
                <c:pt idx="5">
                  <c:v>592</c:v>
                </c:pt>
                <c:pt idx="6">
                  <c:v>790</c:v>
                </c:pt>
                <c:pt idx="7">
                  <c:v>621</c:v>
                </c:pt>
                <c:pt idx="8">
                  <c:v>453</c:v>
                </c:pt>
                <c:pt idx="9">
                  <c:v>617</c:v>
                </c:pt>
                <c:pt idx="10">
                  <c:v>519</c:v>
                </c:pt>
                <c:pt idx="11">
                  <c:v>630</c:v>
                </c:pt>
                <c:pt idx="12">
                  <c:v>459</c:v>
                </c:pt>
                <c:pt idx="13">
                  <c:v>294</c:v>
                </c:pt>
                <c:pt idx="14">
                  <c:v>398</c:v>
                </c:pt>
                <c:pt idx="15">
                  <c:v>515</c:v>
                </c:pt>
                <c:pt idx="16">
                  <c:v>3443</c:v>
                </c:pt>
                <c:pt idx="17">
                  <c:v>533</c:v>
                </c:pt>
                <c:pt idx="18">
                  <c:v>524</c:v>
                </c:pt>
                <c:pt idx="19">
                  <c:v>558</c:v>
                </c:pt>
                <c:pt idx="20">
                  <c:v>496</c:v>
                </c:pt>
                <c:pt idx="21">
                  <c:v>382</c:v>
                </c:pt>
                <c:pt idx="22">
                  <c:v>374</c:v>
                </c:pt>
              </c:numCache>
            </c:numRef>
          </c:val>
          <c:extLst>
            <c:ext xmlns:c16="http://schemas.microsoft.com/office/drawing/2014/chart" uri="{C3380CC4-5D6E-409C-BE32-E72D297353CC}">
              <c16:uniqueId val="{00000002-9336-4CA8-9766-4B020023BFAC}"/>
            </c:ext>
          </c:extLst>
        </c:ser>
        <c:ser>
          <c:idx val="3"/>
          <c:order val="3"/>
          <c:tx>
            <c:strRef>
              <c:f>Sheet8!$E$3:$E$4</c:f>
              <c:strCache>
                <c:ptCount val="1"/>
                <c:pt idx="0">
                  <c:v>12_13</c:v>
                </c:pt>
              </c:strCache>
            </c:strRef>
          </c:tx>
          <c:spPr>
            <a:solidFill>
              <a:schemeClr val="accent4"/>
            </a:solidFill>
            <a:ln>
              <a:noFill/>
            </a:ln>
            <a:effectLst/>
          </c:spPr>
          <c:invertIfNegative val="0"/>
          <c:cat>
            <c:strRef>
              <c:f>Sheet8!$A$5:$A$28</c:f>
              <c:strCache>
                <c:ptCount val="23"/>
                <c:pt idx="0">
                  <c:v>01-Jan</c:v>
                </c:pt>
                <c:pt idx="1">
                  <c:v>02-Jan</c:v>
                </c:pt>
                <c:pt idx="2">
                  <c:v>03-Jan</c:v>
                </c:pt>
                <c:pt idx="3">
                  <c:v>04-Jan</c:v>
                </c:pt>
                <c:pt idx="4">
                  <c:v>05-Jan</c:v>
                </c:pt>
                <c:pt idx="5">
                  <c:v>06-Jan</c:v>
                </c:pt>
                <c:pt idx="6">
                  <c:v>07-Jan</c:v>
                </c:pt>
                <c:pt idx="7">
                  <c:v>08-Jan</c:v>
                </c:pt>
                <c:pt idx="8">
                  <c:v>09-Jan</c:v>
                </c:pt>
                <c:pt idx="9">
                  <c:v>10-Jan</c:v>
                </c:pt>
                <c:pt idx="10">
                  <c:v>11-Jan</c:v>
                </c:pt>
                <c:pt idx="11">
                  <c:v>12-Jan</c:v>
                </c:pt>
                <c:pt idx="12">
                  <c:v>13-Jan</c:v>
                </c:pt>
                <c:pt idx="13">
                  <c:v>14-Jan</c:v>
                </c:pt>
                <c:pt idx="14">
                  <c:v>15-Jan</c:v>
                </c:pt>
                <c:pt idx="15">
                  <c:v>16-Jan</c:v>
                </c:pt>
                <c:pt idx="16">
                  <c:v>17-Jan</c:v>
                </c:pt>
                <c:pt idx="17">
                  <c:v>18-Jan</c:v>
                </c:pt>
                <c:pt idx="18">
                  <c:v>19-Jan</c:v>
                </c:pt>
                <c:pt idx="19">
                  <c:v>20-Jan</c:v>
                </c:pt>
                <c:pt idx="20">
                  <c:v>21-Jan</c:v>
                </c:pt>
                <c:pt idx="21">
                  <c:v>22-Jan</c:v>
                </c:pt>
                <c:pt idx="22">
                  <c:v>23-Jan</c:v>
                </c:pt>
              </c:strCache>
            </c:strRef>
          </c:cat>
          <c:val>
            <c:numRef>
              <c:f>Sheet8!$E$5:$E$28</c:f>
              <c:numCache>
                <c:formatCode>General</c:formatCode>
                <c:ptCount val="23"/>
                <c:pt idx="0">
                  <c:v>469</c:v>
                </c:pt>
                <c:pt idx="1">
                  <c:v>346</c:v>
                </c:pt>
                <c:pt idx="2">
                  <c:v>489</c:v>
                </c:pt>
                <c:pt idx="3">
                  <c:v>555</c:v>
                </c:pt>
                <c:pt idx="4">
                  <c:v>479</c:v>
                </c:pt>
                <c:pt idx="5">
                  <c:v>472</c:v>
                </c:pt>
                <c:pt idx="6">
                  <c:v>492</c:v>
                </c:pt>
                <c:pt idx="7">
                  <c:v>493</c:v>
                </c:pt>
                <c:pt idx="8">
                  <c:v>358</c:v>
                </c:pt>
                <c:pt idx="9">
                  <c:v>490</c:v>
                </c:pt>
                <c:pt idx="10">
                  <c:v>475</c:v>
                </c:pt>
                <c:pt idx="11">
                  <c:v>521</c:v>
                </c:pt>
                <c:pt idx="12">
                  <c:v>404</c:v>
                </c:pt>
                <c:pt idx="13">
                  <c:v>346</c:v>
                </c:pt>
                <c:pt idx="14">
                  <c:v>397</c:v>
                </c:pt>
                <c:pt idx="15">
                  <c:v>268</c:v>
                </c:pt>
                <c:pt idx="16">
                  <c:v>3080</c:v>
                </c:pt>
                <c:pt idx="17">
                  <c:v>523</c:v>
                </c:pt>
                <c:pt idx="18">
                  <c:v>495</c:v>
                </c:pt>
                <c:pt idx="19">
                  <c:v>448</c:v>
                </c:pt>
                <c:pt idx="20">
                  <c:v>358</c:v>
                </c:pt>
                <c:pt idx="21">
                  <c:v>346</c:v>
                </c:pt>
                <c:pt idx="22">
                  <c:v>348</c:v>
                </c:pt>
              </c:numCache>
            </c:numRef>
          </c:val>
          <c:extLst>
            <c:ext xmlns:c16="http://schemas.microsoft.com/office/drawing/2014/chart" uri="{C3380CC4-5D6E-409C-BE32-E72D297353CC}">
              <c16:uniqueId val="{00000003-9336-4CA8-9766-4B020023BFAC}"/>
            </c:ext>
          </c:extLst>
        </c:ser>
        <c:ser>
          <c:idx val="4"/>
          <c:order val="4"/>
          <c:tx>
            <c:strRef>
              <c:f>Sheet8!$F$3:$F$4</c:f>
              <c:strCache>
                <c:ptCount val="1"/>
                <c:pt idx="0">
                  <c:v>13_14</c:v>
                </c:pt>
              </c:strCache>
            </c:strRef>
          </c:tx>
          <c:spPr>
            <a:solidFill>
              <a:schemeClr val="accent5"/>
            </a:solidFill>
            <a:ln>
              <a:noFill/>
            </a:ln>
            <a:effectLst/>
          </c:spPr>
          <c:invertIfNegative val="0"/>
          <c:cat>
            <c:strRef>
              <c:f>Sheet8!$A$5:$A$28</c:f>
              <c:strCache>
                <c:ptCount val="23"/>
                <c:pt idx="0">
                  <c:v>01-Jan</c:v>
                </c:pt>
                <c:pt idx="1">
                  <c:v>02-Jan</c:v>
                </c:pt>
                <c:pt idx="2">
                  <c:v>03-Jan</c:v>
                </c:pt>
                <c:pt idx="3">
                  <c:v>04-Jan</c:v>
                </c:pt>
                <c:pt idx="4">
                  <c:v>05-Jan</c:v>
                </c:pt>
                <c:pt idx="5">
                  <c:v>06-Jan</c:v>
                </c:pt>
                <c:pt idx="6">
                  <c:v>07-Jan</c:v>
                </c:pt>
                <c:pt idx="7">
                  <c:v>08-Jan</c:v>
                </c:pt>
                <c:pt idx="8">
                  <c:v>09-Jan</c:v>
                </c:pt>
                <c:pt idx="9">
                  <c:v>10-Jan</c:v>
                </c:pt>
                <c:pt idx="10">
                  <c:v>11-Jan</c:v>
                </c:pt>
                <c:pt idx="11">
                  <c:v>12-Jan</c:v>
                </c:pt>
                <c:pt idx="12">
                  <c:v>13-Jan</c:v>
                </c:pt>
                <c:pt idx="13">
                  <c:v>14-Jan</c:v>
                </c:pt>
                <c:pt idx="14">
                  <c:v>15-Jan</c:v>
                </c:pt>
                <c:pt idx="15">
                  <c:v>16-Jan</c:v>
                </c:pt>
                <c:pt idx="16">
                  <c:v>17-Jan</c:v>
                </c:pt>
                <c:pt idx="17">
                  <c:v>18-Jan</c:v>
                </c:pt>
                <c:pt idx="18">
                  <c:v>19-Jan</c:v>
                </c:pt>
                <c:pt idx="19">
                  <c:v>20-Jan</c:v>
                </c:pt>
                <c:pt idx="20">
                  <c:v>21-Jan</c:v>
                </c:pt>
                <c:pt idx="21">
                  <c:v>22-Jan</c:v>
                </c:pt>
                <c:pt idx="22">
                  <c:v>23-Jan</c:v>
                </c:pt>
              </c:strCache>
            </c:strRef>
          </c:cat>
          <c:val>
            <c:numRef>
              <c:f>Sheet8!$F$5:$F$28</c:f>
              <c:numCache>
                <c:formatCode>General</c:formatCode>
                <c:ptCount val="23"/>
                <c:pt idx="0">
                  <c:v>373</c:v>
                </c:pt>
                <c:pt idx="1">
                  <c:v>348</c:v>
                </c:pt>
                <c:pt idx="2">
                  <c:v>497</c:v>
                </c:pt>
                <c:pt idx="3">
                  <c:v>534</c:v>
                </c:pt>
                <c:pt idx="4">
                  <c:v>465</c:v>
                </c:pt>
                <c:pt idx="5">
                  <c:v>454</c:v>
                </c:pt>
                <c:pt idx="6">
                  <c:v>470</c:v>
                </c:pt>
                <c:pt idx="7">
                  <c:v>418</c:v>
                </c:pt>
                <c:pt idx="8">
                  <c:v>314</c:v>
                </c:pt>
                <c:pt idx="9">
                  <c:v>478</c:v>
                </c:pt>
                <c:pt idx="10">
                  <c:v>466</c:v>
                </c:pt>
                <c:pt idx="11">
                  <c:v>432</c:v>
                </c:pt>
                <c:pt idx="12">
                  <c:v>424</c:v>
                </c:pt>
                <c:pt idx="13">
                  <c:v>306</c:v>
                </c:pt>
                <c:pt idx="14">
                  <c:v>325</c:v>
                </c:pt>
                <c:pt idx="15">
                  <c:v>455</c:v>
                </c:pt>
                <c:pt idx="16">
                  <c:v>2673</c:v>
                </c:pt>
                <c:pt idx="17">
                  <c:v>389</c:v>
                </c:pt>
                <c:pt idx="18">
                  <c:v>411</c:v>
                </c:pt>
                <c:pt idx="19">
                  <c:v>418</c:v>
                </c:pt>
                <c:pt idx="20">
                  <c:v>302</c:v>
                </c:pt>
                <c:pt idx="21">
                  <c:v>306</c:v>
                </c:pt>
                <c:pt idx="22">
                  <c:v>303</c:v>
                </c:pt>
              </c:numCache>
            </c:numRef>
          </c:val>
          <c:extLst>
            <c:ext xmlns:c16="http://schemas.microsoft.com/office/drawing/2014/chart" uri="{C3380CC4-5D6E-409C-BE32-E72D297353CC}">
              <c16:uniqueId val="{00000004-9336-4CA8-9766-4B020023BFAC}"/>
            </c:ext>
          </c:extLst>
        </c:ser>
        <c:ser>
          <c:idx val="5"/>
          <c:order val="5"/>
          <c:tx>
            <c:strRef>
              <c:f>Sheet8!$G$3:$G$4</c:f>
              <c:strCache>
                <c:ptCount val="1"/>
                <c:pt idx="0">
                  <c:v>14_15</c:v>
                </c:pt>
              </c:strCache>
            </c:strRef>
          </c:tx>
          <c:spPr>
            <a:solidFill>
              <a:schemeClr val="accent6"/>
            </a:solidFill>
            <a:ln>
              <a:noFill/>
            </a:ln>
            <a:effectLst/>
          </c:spPr>
          <c:invertIfNegative val="0"/>
          <c:cat>
            <c:strRef>
              <c:f>Sheet8!$A$5:$A$28</c:f>
              <c:strCache>
                <c:ptCount val="23"/>
                <c:pt idx="0">
                  <c:v>01-Jan</c:v>
                </c:pt>
                <c:pt idx="1">
                  <c:v>02-Jan</c:v>
                </c:pt>
                <c:pt idx="2">
                  <c:v>03-Jan</c:v>
                </c:pt>
                <c:pt idx="3">
                  <c:v>04-Jan</c:v>
                </c:pt>
                <c:pt idx="4">
                  <c:v>05-Jan</c:v>
                </c:pt>
                <c:pt idx="5">
                  <c:v>06-Jan</c:v>
                </c:pt>
                <c:pt idx="6">
                  <c:v>07-Jan</c:v>
                </c:pt>
                <c:pt idx="7">
                  <c:v>08-Jan</c:v>
                </c:pt>
                <c:pt idx="8">
                  <c:v>09-Jan</c:v>
                </c:pt>
                <c:pt idx="9">
                  <c:v>10-Jan</c:v>
                </c:pt>
                <c:pt idx="10">
                  <c:v>11-Jan</c:v>
                </c:pt>
                <c:pt idx="11">
                  <c:v>12-Jan</c:v>
                </c:pt>
                <c:pt idx="12">
                  <c:v>13-Jan</c:v>
                </c:pt>
                <c:pt idx="13">
                  <c:v>14-Jan</c:v>
                </c:pt>
                <c:pt idx="14">
                  <c:v>15-Jan</c:v>
                </c:pt>
                <c:pt idx="15">
                  <c:v>16-Jan</c:v>
                </c:pt>
                <c:pt idx="16">
                  <c:v>17-Jan</c:v>
                </c:pt>
                <c:pt idx="17">
                  <c:v>18-Jan</c:v>
                </c:pt>
                <c:pt idx="18">
                  <c:v>19-Jan</c:v>
                </c:pt>
                <c:pt idx="19">
                  <c:v>20-Jan</c:v>
                </c:pt>
                <c:pt idx="20">
                  <c:v>21-Jan</c:v>
                </c:pt>
                <c:pt idx="21">
                  <c:v>22-Jan</c:v>
                </c:pt>
                <c:pt idx="22">
                  <c:v>23-Jan</c:v>
                </c:pt>
              </c:strCache>
            </c:strRef>
          </c:cat>
          <c:val>
            <c:numRef>
              <c:f>Sheet8!$G$5:$G$28</c:f>
              <c:numCache>
                <c:formatCode>General</c:formatCode>
                <c:ptCount val="23"/>
                <c:pt idx="0">
                  <c:v>433</c:v>
                </c:pt>
                <c:pt idx="1">
                  <c:v>254</c:v>
                </c:pt>
                <c:pt idx="2">
                  <c:v>479</c:v>
                </c:pt>
                <c:pt idx="3">
                  <c:v>484</c:v>
                </c:pt>
                <c:pt idx="4">
                  <c:v>445</c:v>
                </c:pt>
                <c:pt idx="5">
                  <c:v>408</c:v>
                </c:pt>
                <c:pt idx="6">
                  <c:v>408</c:v>
                </c:pt>
                <c:pt idx="7">
                  <c:v>391</c:v>
                </c:pt>
                <c:pt idx="8">
                  <c:v>257</c:v>
                </c:pt>
                <c:pt idx="9">
                  <c:v>441</c:v>
                </c:pt>
                <c:pt idx="10">
                  <c:v>376</c:v>
                </c:pt>
                <c:pt idx="11">
                  <c:v>424</c:v>
                </c:pt>
                <c:pt idx="12">
                  <c:v>423</c:v>
                </c:pt>
                <c:pt idx="13">
                  <c:v>237</c:v>
                </c:pt>
                <c:pt idx="14">
                  <c:v>345</c:v>
                </c:pt>
                <c:pt idx="15">
                  <c:v>361</c:v>
                </c:pt>
                <c:pt idx="16">
                  <c:v>2145</c:v>
                </c:pt>
                <c:pt idx="17">
                  <c:v>557</c:v>
                </c:pt>
                <c:pt idx="18">
                  <c:v>409</c:v>
                </c:pt>
                <c:pt idx="19">
                  <c:v>411</c:v>
                </c:pt>
                <c:pt idx="20">
                  <c:v>334</c:v>
                </c:pt>
                <c:pt idx="21">
                  <c:v>261</c:v>
                </c:pt>
                <c:pt idx="22">
                  <c:v>278</c:v>
                </c:pt>
              </c:numCache>
            </c:numRef>
          </c:val>
          <c:extLst>
            <c:ext xmlns:c16="http://schemas.microsoft.com/office/drawing/2014/chart" uri="{C3380CC4-5D6E-409C-BE32-E72D297353CC}">
              <c16:uniqueId val="{00000005-9336-4CA8-9766-4B020023BFAC}"/>
            </c:ext>
          </c:extLst>
        </c:ser>
        <c:ser>
          <c:idx val="6"/>
          <c:order val="6"/>
          <c:tx>
            <c:strRef>
              <c:f>Sheet8!$H$3:$H$4</c:f>
              <c:strCache>
                <c:ptCount val="1"/>
                <c:pt idx="0">
                  <c:v>15_16</c:v>
                </c:pt>
              </c:strCache>
            </c:strRef>
          </c:tx>
          <c:spPr>
            <a:solidFill>
              <a:schemeClr val="accent1">
                <a:lumMod val="60000"/>
              </a:schemeClr>
            </a:solidFill>
            <a:ln>
              <a:noFill/>
            </a:ln>
            <a:effectLst/>
          </c:spPr>
          <c:invertIfNegative val="0"/>
          <c:cat>
            <c:strRef>
              <c:f>Sheet8!$A$5:$A$28</c:f>
              <c:strCache>
                <c:ptCount val="23"/>
                <c:pt idx="0">
                  <c:v>01-Jan</c:v>
                </c:pt>
                <c:pt idx="1">
                  <c:v>02-Jan</c:v>
                </c:pt>
                <c:pt idx="2">
                  <c:v>03-Jan</c:v>
                </c:pt>
                <c:pt idx="3">
                  <c:v>04-Jan</c:v>
                </c:pt>
                <c:pt idx="4">
                  <c:v>05-Jan</c:v>
                </c:pt>
                <c:pt idx="5">
                  <c:v>06-Jan</c:v>
                </c:pt>
                <c:pt idx="6">
                  <c:v>07-Jan</c:v>
                </c:pt>
                <c:pt idx="7">
                  <c:v>08-Jan</c:v>
                </c:pt>
                <c:pt idx="8">
                  <c:v>09-Jan</c:v>
                </c:pt>
                <c:pt idx="9">
                  <c:v>10-Jan</c:v>
                </c:pt>
                <c:pt idx="10">
                  <c:v>11-Jan</c:v>
                </c:pt>
                <c:pt idx="11">
                  <c:v>12-Jan</c:v>
                </c:pt>
                <c:pt idx="12">
                  <c:v>13-Jan</c:v>
                </c:pt>
                <c:pt idx="13">
                  <c:v>14-Jan</c:v>
                </c:pt>
                <c:pt idx="14">
                  <c:v>15-Jan</c:v>
                </c:pt>
                <c:pt idx="15">
                  <c:v>16-Jan</c:v>
                </c:pt>
                <c:pt idx="16">
                  <c:v>17-Jan</c:v>
                </c:pt>
                <c:pt idx="17">
                  <c:v>18-Jan</c:v>
                </c:pt>
                <c:pt idx="18">
                  <c:v>19-Jan</c:v>
                </c:pt>
                <c:pt idx="19">
                  <c:v>20-Jan</c:v>
                </c:pt>
                <c:pt idx="20">
                  <c:v>21-Jan</c:v>
                </c:pt>
                <c:pt idx="21">
                  <c:v>22-Jan</c:v>
                </c:pt>
                <c:pt idx="22">
                  <c:v>23-Jan</c:v>
                </c:pt>
              </c:strCache>
            </c:strRef>
          </c:cat>
          <c:val>
            <c:numRef>
              <c:f>Sheet8!$H$5:$H$28</c:f>
              <c:numCache>
                <c:formatCode>General</c:formatCode>
                <c:ptCount val="23"/>
                <c:pt idx="0">
                  <c:v>367</c:v>
                </c:pt>
                <c:pt idx="1">
                  <c:v>233</c:v>
                </c:pt>
                <c:pt idx="2">
                  <c:v>439</c:v>
                </c:pt>
                <c:pt idx="3">
                  <c:v>399</c:v>
                </c:pt>
                <c:pt idx="4">
                  <c:v>388</c:v>
                </c:pt>
                <c:pt idx="5">
                  <c:v>422</c:v>
                </c:pt>
                <c:pt idx="6">
                  <c:v>362</c:v>
                </c:pt>
                <c:pt idx="7">
                  <c:v>393</c:v>
                </c:pt>
                <c:pt idx="8">
                  <c:v>258</c:v>
                </c:pt>
                <c:pt idx="9">
                  <c:v>393</c:v>
                </c:pt>
                <c:pt idx="10">
                  <c:v>411</c:v>
                </c:pt>
                <c:pt idx="11">
                  <c:v>326</c:v>
                </c:pt>
                <c:pt idx="12">
                  <c:v>377</c:v>
                </c:pt>
                <c:pt idx="13">
                  <c:v>226</c:v>
                </c:pt>
                <c:pt idx="14">
                  <c:v>286</c:v>
                </c:pt>
                <c:pt idx="15">
                  <c:v>375</c:v>
                </c:pt>
                <c:pt idx="16">
                  <c:v>1228</c:v>
                </c:pt>
                <c:pt idx="17">
                  <c:v>650</c:v>
                </c:pt>
                <c:pt idx="18">
                  <c:v>453</c:v>
                </c:pt>
                <c:pt idx="19">
                  <c:v>374</c:v>
                </c:pt>
                <c:pt idx="20">
                  <c:v>282</c:v>
                </c:pt>
                <c:pt idx="21">
                  <c:v>281</c:v>
                </c:pt>
                <c:pt idx="22">
                  <c:v>236</c:v>
                </c:pt>
              </c:numCache>
            </c:numRef>
          </c:val>
          <c:extLst>
            <c:ext xmlns:c16="http://schemas.microsoft.com/office/drawing/2014/chart" uri="{C3380CC4-5D6E-409C-BE32-E72D297353CC}">
              <c16:uniqueId val="{00000006-9336-4CA8-9766-4B020023BFAC}"/>
            </c:ext>
          </c:extLst>
        </c:ser>
        <c:ser>
          <c:idx val="7"/>
          <c:order val="7"/>
          <c:tx>
            <c:strRef>
              <c:f>Sheet8!$I$3:$I$4</c:f>
              <c:strCache>
                <c:ptCount val="1"/>
                <c:pt idx="0">
                  <c:v>16_17</c:v>
                </c:pt>
              </c:strCache>
            </c:strRef>
          </c:tx>
          <c:spPr>
            <a:solidFill>
              <a:schemeClr val="accent2">
                <a:lumMod val="60000"/>
              </a:schemeClr>
            </a:solidFill>
            <a:ln>
              <a:noFill/>
            </a:ln>
            <a:effectLst/>
          </c:spPr>
          <c:invertIfNegative val="0"/>
          <c:cat>
            <c:strRef>
              <c:f>Sheet8!$A$5:$A$28</c:f>
              <c:strCache>
                <c:ptCount val="23"/>
                <c:pt idx="0">
                  <c:v>01-Jan</c:v>
                </c:pt>
                <c:pt idx="1">
                  <c:v>02-Jan</c:v>
                </c:pt>
                <c:pt idx="2">
                  <c:v>03-Jan</c:v>
                </c:pt>
                <c:pt idx="3">
                  <c:v>04-Jan</c:v>
                </c:pt>
                <c:pt idx="4">
                  <c:v>05-Jan</c:v>
                </c:pt>
                <c:pt idx="5">
                  <c:v>06-Jan</c:v>
                </c:pt>
                <c:pt idx="6">
                  <c:v>07-Jan</c:v>
                </c:pt>
                <c:pt idx="7">
                  <c:v>08-Jan</c:v>
                </c:pt>
                <c:pt idx="8">
                  <c:v>09-Jan</c:v>
                </c:pt>
                <c:pt idx="9">
                  <c:v>10-Jan</c:v>
                </c:pt>
                <c:pt idx="10">
                  <c:v>11-Jan</c:v>
                </c:pt>
                <c:pt idx="11">
                  <c:v>12-Jan</c:v>
                </c:pt>
                <c:pt idx="12">
                  <c:v>13-Jan</c:v>
                </c:pt>
                <c:pt idx="13">
                  <c:v>14-Jan</c:v>
                </c:pt>
                <c:pt idx="14">
                  <c:v>15-Jan</c:v>
                </c:pt>
                <c:pt idx="15">
                  <c:v>16-Jan</c:v>
                </c:pt>
                <c:pt idx="16">
                  <c:v>17-Jan</c:v>
                </c:pt>
                <c:pt idx="17">
                  <c:v>18-Jan</c:v>
                </c:pt>
                <c:pt idx="18">
                  <c:v>19-Jan</c:v>
                </c:pt>
                <c:pt idx="19">
                  <c:v>20-Jan</c:v>
                </c:pt>
                <c:pt idx="20">
                  <c:v>21-Jan</c:v>
                </c:pt>
                <c:pt idx="21">
                  <c:v>22-Jan</c:v>
                </c:pt>
                <c:pt idx="22">
                  <c:v>23-Jan</c:v>
                </c:pt>
              </c:strCache>
            </c:strRef>
          </c:cat>
          <c:val>
            <c:numRef>
              <c:f>Sheet8!$I$5:$I$28</c:f>
              <c:numCache>
                <c:formatCode>General</c:formatCode>
                <c:ptCount val="23"/>
                <c:pt idx="0">
                  <c:v>331</c:v>
                </c:pt>
                <c:pt idx="1">
                  <c:v>286</c:v>
                </c:pt>
                <c:pt idx="2">
                  <c:v>452</c:v>
                </c:pt>
                <c:pt idx="3">
                  <c:v>445</c:v>
                </c:pt>
                <c:pt idx="4">
                  <c:v>386</c:v>
                </c:pt>
                <c:pt idx="5">
                  <c:v>433</c:v>
                </c:pt>
                <c:pt idx="6">
                  <c:v>380</c:v>
                </c:pt>
                <c:pt idx="7">
                  <c:v>360</c:v>
                </c:pt>
                <c:pt idx="8">
                  <c:v>260</c:v>
                </c:pt>
                <c:pt idx="9">
                  <c:v>332</c:v>
                </c:pt>
                <c:pt idx="10">
                  <c:v>401</c:v>
                </c:pt>
                <c:pt idx="11">
                  <c:v>326</c:v>
                </c:pt>
                <c:pt idx="12">
                  <c:v>372</c:v>
                </c:pt>
                <c:pt idx="13">
                  <c:v>298</c:v>
                </c:pt>
                <c:pt idx="14">
                  <c:v>319</c:v>
                </c:pt>
                <c:pt idx="15">
                  <c:v>354</c:v>
                </c:pt>
                <c:pt idx="16">
                  <c:v>986</c:v>
                </c:pt>
                <c:pt idx="17">
                  <c:v>478</c:v>
                </c:pt>
                <c:pt idx="18">
                  <c:v>391</c:v>
                </c:pt>
                <c:pt idx="19">
                  <c:v>351</c:v>
                </c:pt>
                <c:pt idx="20">
                  <c:v>309</c:v>
                </c:pt>
                <c:pt idx="21">
                  <c:v>289</c:v>
                </c:pt>
                <c:pt idx="22">
                  <c:v>249</c:v>
                </c:pt>
              </c:numCache>
            </c:numRef>
          </c:val>
          <c:extLst>
            <c:ext xmlns:c16="http://schemas.microsoft.com/office/drawing/2014/chart" uri="{C3380CC4-5D6E-409C-BE32-E72D297353CC}">
              <c16:uniqueId val="{00000007-9336-4CA8-9766-4B020023BFAC}"/>
            </c:ext>
          </c:extLst>
        </c:ser>
        <c:ser>
          <c:idx val="8"/>
          <c:order val="8"/>
          <c:tx>
            <c:strRef>
              <c:f>Sheet8!$J$3:$J$4</c:f>
              <c:strCache>
                <c:ptCount val="1"/>
                <c:pt idx="0">
                  <c:v>17_18</c:v>
                </c:pt>
              </c:strCache>
            </c:strRef>
          </c:tx>
          <c:spPr>
            <a:solidFill>
              <a:schemeClr val="accent3">
                <a:lumMod val="60000"/>
              </a:schemeClr>
            </a:solidFill>
            <a:ln>
              <a:noFill/>
            </a:ln>
            <a:effectLst/>
          </c:spPr>
          <c:invertIfNegative val="0"/>
          <c:cat>
            <c:strRef>
              <c:f>Sheet8!$A$5:$A$28</c:f>
              <c:strCache>
                <c:ptCount val="23"/>
                <c:pt idx="0">
                  <c:v>01-Jan</c:v>
                </c:pt>
                <c:pt idx="1">
                  <c:v>02-Jan</c:v>
                </c:pt>
                <c:pt idx="2">
                  <c:v>03-Jan</c:v>
                </c:pt>
                <c:pt idx="3">
                  <c:v>04-Jan</c:v>
                </c:pt>
                <c:pt idx="4">
                  <c:v>05-Jan</c:v>
                </c:pt>
                <c:pt idx="5">
                  <c:v>06-Jan</c:v>
                </c:pt>
                <c:pt idx="6">
                  <c:v>07-Jan</c:v>
                </c:pt>
                <c:pt idx="7">
                  <c:v>08-Jan</c:v>
                </c:pt>
                <c:pt idx="8">
                  <c:v>09-Jan</c:v>
                </c:pt>
                <c:pt idx="9">
                  <c:v>10-Jan</c:v>
                </c:pt>
                <c:pt idx="10">
                  <c:v>11-Jan</c:v>
                </c:pt>
                <c:pt idx="11">
                  <c:v>12-Jan</c:v>
                </c:pt>
                <c:pt idx="12">
                  <c:v>13-Jan</c:v>
                </c:pt>
                <c:pt idx="13">
                  <c:v>14-Jan</c:v>
                </c:pt>
                <c:pt idx="14">
                  <c:v>15-Jan</c:v>
                </c:pt>
                <c:pt idx="15">
                  <c:v>16-Jan</c:v>
                </c:pt>
                <c:pt idx="16">
                  <c:v>17-Jan</c:v>
                </c:pt>
                <c:pt idx="17">
                  <c:v>18-Jan</c:v>
                </c:pt>
                <c:pt idx="18">
                  <c:v>19-Jan</c:v>
                </c:pt>
                <c:pt idx="19">
                  <c:v>20-Jan</c:v>
                </c:pt>
                <c:pt idx="20">
                  <c:v>21-Jan</c:v>
                </c:pt>
                <c:pt idx="21">
                  <c:v>22-Jan</c:v>
                </c:pt>
                <c:pt idx="22">
                  <c:v>23-Jan</c:v>
                </c:pt>
              </c:strCache>
            </c:strRef>
          </c:cat>
          <c:val>
            <c:numRef>
              <c:f>Sheet8!$J$5:$J$28</c:f>
              <c:numCache>
                <c:formatCode>General</c:formatCode>
                <c:ptCount val="23"/>
                <c:pt idx="0">
                  <c:v>372</c:v>
                </c:pt>
                <c:pt idx="1">
                  <c:v>207</c:v>
                </c:pt>
                <c:pt idx="2">
                  <c:v>376</c:v>
                </c:pt>
                <c:pt idx="3">
                  <c:v>419</c:v>
                </c:pt>
                <c:pt idx="4">
                  <c:v>364</c:v>
                </c:pt>
                <c:pt idx="5">
                  <c:v>356</c:v>
                </c:pt>
                <c:pt idx="6">
                  <c:v>358</c:v>
                </c:pt>
                <c:pt idx="7">
                  <c:v>352</c:v>
                </c:pt>
                <c:pt idx="8">
                  <c:v>260</c:v>
                </c:pt>
                <c:pt idx="9">
                  <c:v>419</c:v>
                </c:pt>
                <c:pt idx="10">
                  <c:v>372</c:v>
                </c:pt>
                <c:pt idx="11">
                  <c:v>367</c:v>
                </c:pt>
                <c:pt idx="12">
                  <c:v>307</c:v>
                </c:pt>
                <c:pt idx="13">
                  <c:v>293</c:v>
                </c:pt>
                <c:pt idx="14">
                  <c:v>313</c:v>
                </c:pt>
                <c:pt idx="15">
                  <c:v>400</c:v>
                </c:pt>
                <c:pt idx="16">
                  <c:v>861</c:v>
                </c:pt>
                <c:pt idx="17">
                  <c:v>617</c:v>
                </c:pt>
                <c:pt idx="18">
                  <c:v>343</c:v>
                </c:pt>
                <c:pt idx="19">
                  <c:v>362</c:v>
                </c:pt>
                <c:pt idx="20">
                  <c:v>313</c:v>
                </c:pt>
                <c:pt idx="21">
                  <c:v>256</c:v>
                </c:pt>
                <c:pt idx="22">
                  <c:v>247</c:v>
                </c:pt>
              </c:numCache>
            </c:numRef>
          </c:val>
          <c:extLst>
            <c:ext xmlns:c16="http://schemas.microsoft.com/office/drawing/2014/chart" uri="{C3380CC4-5D6E-409C-BE32-E72D297353CC}">
              <c16:uniqueId val="{00000008-9336-4CA8-9766-4B020023BFAC}"/>
            </c:ext>
          </c:extLst>
        </c:ser>
        <c:ser>
          <c:idx val="9"/>
          <c:order val="9"/>
          <c:tx>
            <c:strRef>
              <c:f>Sheet8!$K$3:$K$4</c:f>
              <c:strCache>
                <c:ptCount val="1"/>
                <c:pt idx="0">
                  <c:v>18_19</c:v>
                </c:pt>
              </c:strCache>
            </c:strRef>
          </c:tx>
          <c:spPr>
            <a:solidFill>
              <a:schemeClr val="accent4">
                <a:lumMod val="60000"/>
              </a:schemeClr>
            </a:solidFill>
            <a:ln>
              <a:noFill/>
            </a:ln>
            <a:effectLst/>
          </c:spPr>
          <c:invertIfNegative val="0"/>
          <c:cat>
            <c:strRef>
              <c:f>Sheet8!$A$5:$A$28</c:f>
              <c:strCache>
                <c:ptCount val="23"/>
                <c:pt idx="0">
                  <c:v>01-Jan</c:v>
                </c:pt>
                <c:pt idx="1">
                  <c:v>02-Jan</c:v>
                </c:pt>
                <c:pt idx="2">
                  <c:v>03-Jan</c:v>
                </c:pt>
                <c:pt idx="3">
                  <c:v>04-Jan</c:v>
                </c:pt>
                <c:pt idx="4">
                  <c:v>05-Jan</c:v>
                </c:pt>
                <c:pt idx="5">
                  <c:v>06-Jan</c:v>
                </c:pt>
                <c:pt idx="6">
                  <c:v>07-Jan</c:v>
                </c:pt>
                <c:pt idx="7">
                  <c:v>08-Jan</c:v>
                </c:pt>
                <c:pt idx="8">
                  <c:v>09-Jan</c:v>
                </c:pt>
                <c:pt idx="9">
                  <c:v>10-Jan</c:v>
                </c:pt>
                <c:pt idx="10">
                  <c:v>11-Jan</c:v>
                </c:pt>
                <c:pt idx="11">
                  <c:v>12-Jan</c:v>
                </c:pt>
                <c:pt idx="12">
                  <c:v>13-Jan</c:v>
                </c:pt>
                <c:pt idx="13">
                  <c:v>14-Jan</c:v>
                </c:pt>
                <c:pt idx="14">
                  <c:v>15-Jan</c:v>
                </c:pt>
                <c:pt idx="15">
                  <c:v>16-Jan</c:v>
                </c:pt>
                <c:pt idx="16">
                  <c:v>17-Jan</c:v>
                </c:pt>
                <c:pt idx="17">
                  <c:v>18-Jan</c:v>
                </c:pt>
                <c:pt idx="18">
                  <c:v>19-Jan</c:v>
                </c:pt>
                <c:pt idx="19">
                  <c:v>20-Jan</c:v>
                </c:pt>
                <c:pt idx="20">
                  <c:v>21-Jan</c:v>
                </c:pt>
                <c:pt idx="21">
                  <c:v>22-Jan</c:v>
                </c:pt>
                <c:pt idx="22">
                  <c:v>23-Jan</c:v>
                </c:pt>
              </c:strCache>
            </c:strRef>
          </c:cat>
          <c:val>
            <c:numRef>
              <c:f>Sheet8!$K$5:$K$28</c:f>
              <c:numCache>
                <c:formatCode>General</c:formatCode>
                <c:ptCount val="23"/>
                <c:pt idx="0">
                  <c:v>337</c:v>
                </c:pt>
                <c:pt idx="1">
                  <c:v>223</c:v>
                </c:pt>
                <c:pt idx="2">
                  <c:v>334</c:v>
                </c:pt>
                <c:pt idx="3">
                  <c:v>321</c:v>
                </c:pt>
                <c:pt idx="4">
                  <c:v>344</c:v>
                </c:pt>
                <c:pt idx="5">
                  <c:v>320</c:v>
                </c:pt>
                <c:pt idx="6">
                  <c:v>275</c:v>
                </c:pt>
                <c:pt idx="7">
                  <c:v>279</c:v>
                </c:pt>
                <c:pt idx="8">
                  <c:v>253</c:v>
                </c:pt>
                <c:pt idx="9">
                  <c:v>328</c:v>
                </c:pt>
                <c:pt idx="10">
                  <c:v>299</c:v>
                </c:pt>
                <c:pt idx="11">
                  <c:v>292</c:v>
                </c:pt>
                <c:pt idx="12">
                  <c:v>237</c:v>
                </c:pt>
                <c:pt idx="13">
                  <c:v>250</c:v>
                </c:pt>
                <c:pt idx="14">
                  <c:v>253</c:v>
                </c:pt>
                <c:pt idx="15">
                  <c:v>439</c:v>
                </c:pt>
                <c:pt idx="16">
                  <c:v>746</c:v>
                </c:pt>
                <c:pt idx="17">
                  <c:v>427</c:v>
                </c:pt>
                <c:pt idx="18">
                  <c:v>317</c:v>
                </c:pt>
                <c:pt idx="19">
                  <c:v>281</c:v>
                </c:pt>
                <c:pt idx="20">
                  <c:v>247</c:v>
                </c:pt>
                <c:pt idx="21">
                  <c:v>231</c:v>
                </c:pt>
                <c:pt idx="22">
                  <c:v>205</c:v>
                </c:pt>
              </c:numCache>
            </c:numRef>
          </c:val>
          <c:extLst>
            <c:ext xmlns:c16="http://schemas.microsoft.com/office/drawing/2014/chart" uri="{C3380CC4-5D6E-409C-BE32-E72D297353CC}">
              <c16:uniqueId val="{00000009-9336-4CA8-9766-4B020023BFAC}"/>
            </c:ext>
          </c:extLst>
        </c:ser>
        <c:ser>
          <c:idx val="10"/>
          <c:order val="10"/>
          <c:tx>
            <c:strRef>
              <c:f>Sheet8!$L$3:$L$4</c:f>
              <c:strCache>
                <c:ptCount val="1"/>
                <c:pt idx="0">
                  <c:v>19_20</c:v>
                </c:pt>
              </c:strCache>
            </c:strRef>
          </c:tx>
          <c:spPr>
            <a:solidFill>
              <a:schemeClr val="accent5">
                <a:lumMod val="60000"/>
              </a:schemeClr>
            </a:solidFill>
            <a:ln>
              <a:noFill/>
            </a:ln>
            <a:effectLst/>
          </c:spPr>
          <c:invertIfNegative val="0"/>
          <c:cat>
            <c:strRef>
              <c:f>Sheet8!$A$5:$A$28</c:f>
              <c:strCache>
                <c:ptCount val="23"/>
                <c:pt idx="0">
                  <c:v>01-Jan</c:v>
                </c:pt>
                <c:pt idx="1">
                  <c:v>02-Jan</c:v>
                </c:pt>
                <c:pt idx="2">
                  <c:v>03-Jan</c:v>
                </c:pt>
                <c:pt idx="3">
                  <c:v>04-Jan</c:v>
                </c:pt>
                <c:pt idx="4">
                  <c:v>05-Jan</c:v>
                </c:pt>
                <c:pt idx="5">
                  <c:v>06-Jan</c:v>
                </c:pt>
                <c:pt idx="6">
                  <c:v>07-Jan</c:v>
                </c:pt>
                <c:pt idx="7">
                  <c:v>08-Jan</c:v>
                </c:pt>
                <c:pt idx="8">
                  <c:v>09-Jan</c:v>
                </c:pt>
                <c:pt idx="9">
                  <c:v>10-Jan</c:v>
                </c:pt>
                <c:pt idx="10">
                  <c:v>11-Jan</c:v>
                </c:pt>
                <c:pt idx="11">
                  <c:v>12-Jan</c:v>
                </c:pt>
                <c:pt idx="12">
                  <c:v>13-Jan</c:v>
                </c:pt>
                <c:pt idx="13">
                  <c:v>14-Jan</c:v>
                </c:pt>
                <c:pt idx="14">
                  <c:v>15-Jan</c:v>
                </c:pt>
                <c:pt idx="15">
                  <c:v>16-Jan</c:v>
                </c:pt>
                <c:pt idx="16">
                  <c:v>17-Jan</c:v>
                </c:pt>
                <c:pt idx="17">
                  <c:v>18-Jan</c:v>
                </c:pt>
                <c:pt idx="18">
                  <c:v>19-Jan</c:v>
                </c:pt>
                <c:pt idx="19">
                  <c:v>20-Jan</c:v>
                </c:pt>
                <c:pt idx="20">
                  <c:v>21-Jan</c:v>
                </c:pt>
                <c:pt idx="21">
                  <c:v>22-Jan</c:v>
                </c:pt>
                <c:pt idx="22">
                  <c:v>23-Jan</c:v>
                </c:pt>
              </c:strCache>
            </c:strRef>
          </c:cat>
          <c:val>
            <c:numRef>
              <c:f>Sheet8!$L$5:$L$28</c:f>
              <c:numCache>
                <c:formatCode>General</c:formatCode>
                <c:ptCount val="23"/>
                <c:pt idx="0">
                  <c:v>235</c:v>
                </c:pt>
                <c:pt idx="1">
                  <c:v>202</c:v>
                </c:pt>
                <c:pt idx="2">
                  <c:v>290</c:v>
                </c:pt>
                <c:pt idx="3">
                  <c:v>325</c:v>
                </c:pt>
                <c:pt idx="4">
                  <c:v>258</c:v>
                </c:pt>
                <c:pt idx="5">
                  <c:v>311</c:v>
                </c:pt>
                <c:pt idx="6">
                  <c:v>240</c:v>
                </c:pt>
                <c:pt idx="7">
                  <c:v>225</c:v>
                </c:pt>
                <c:pt idx="8">
                  <c:v>217</c:v>
                </c:pt>
                <c:pt idx="9">
                  <c:v>354</c:v>
                </c:pt>
                <c:pt idx="10">
                  <c:v>302</c:v>
                </c:pt>
                <c:pt idx="11">
                  <c:v>283</c:v>
                </c:pt>
                <c:pt idx="12">
                  <c:v>190</c:v>
                </c:pt>
                <c:pt idx="13">
                  <c:v>240</c:v>
                </c:pt>
                <c:pt idx="14">
                  <c:v>215</c:v>
                </c:pt>
                <c:pt idx="15">
                  <c:v>430</c:v>
                </c:pt>
                <c:pt idx="16">
                  <c:v>579</c:v>
                </c:pt>
                <c:pt idx="17">
                  <c:v>423</c:v>
                </c:pt>
                <c:pt idx="18">
                  <c:v>302</c:v>
                </c:pt>
                <c:pt idx="19">
                  <c:v>257</c:v>
                </c:pt>
                <c:pt idx="20">
                  <c:v>206</c:v>
                </c:pt>
                <c:pt idx="21">
                  <c:v>187</c:v>
                </c:pt>
                <c:pt idx="22">
                  <c:v>192</c:v>
                </c:pt>
              </c:numCache>
            </c:numRef>
          </c:val>
          <c:extLst>
            <c:ext xmlns:c16="http://schemas.microsoft.com/office/drawing/2014/chart" uri="{C3380CC4-5D6E-409C-BE32-E72D297353CC}">
              <c16:uniqueId val="{0000000A-9336-4CA8-9766-4B020023BFAC}"/>
            </c:ext>
          </c:extLst>
        </c:ser>
        <c:ser>
          <c:idx val="11"/>
          <c:order val="11"/>
          <c:tx>
            <c:strRef>
              <c:f>Sheet8!$M$3:$M$4</c:f>
              <c:strCache>
                <c:ptCount val="1"/>
                <c:pt idx="0">
                  <c:v>20_21</c:v>
                </c:pt>
              </c:strCache>
            </c:strRef>
          </c:tx>
          <c:spPr>
            <a:solidFill>
              <a:schemeClr val="accent6">
                <a:lumMod val="60000"/>
              </a:schemeClr>
            </a:solidFill>
            <a:ln>
              <a:noFill/>
            </a:ln>
            <a:effectLst/>
          </c:spPr>
          <c:invertIfNegative val="0"/>
          <c:cat>
            <c:strRef>
              <c:f>Sheet8!$A$5:$A$28</c:f>
              <c:strCache>
                <c:ptCount val="23"/>
                <c:pt idx="0">
                  <c:v>01-Jan</c:v>
                </c:pt>
                <c:pt idx="1">
                  <c:v>02-Jan</c:v>
                </c:pt>
                <c:pt idx="2">
                  <c:v>03-Jan</c:v>
                </c:pt>
                <c:pt idx="3">
                  <c:v>04-Jan</c:v>
                </c:pt>
                <c:pt idx="4">
                  <c:v>05-Jan</c:v>
                </c:pt>
                <c:pt idx="5">
                  <c:v>06-Jan</c:v>
                </c:pt>
                <c:pt idx="6">
                  <c:v>07-Jan</c:v>
                </c:pt>
                <c:pt idx="7">
                  <c:v>08-Jan</c:v>
                </c:pt>
                <c:pt idx="8">
                  <c:v>09-Jan</c:v>
                </c:pt>
                <c:pt idx="9">
                  <c:v>10-Jan</c:v>
                </c:pt>
                <c:pt idx="10">
                  <c:v>11-Jan</c:v>
                </c:pt>
                <c:pt idx="11">
                  <c:v>12-Jan</c:v>
                </c:pt>
                <c:pt idx="12">
                  <c:v>13-Jan</c:v>
                </c:pt>
                <c:pt idx="13">
                  <c:v>14-Jan</c:v>
                </c:pt>
                <c:pt idx="14">
                  <c:v>15-Jan</c:v>
                </c:pt>
                <c:pt idx="15">
                  <c:v>16-Jan</c:v>
                </c:pt>
                <c:pt idx="16">
                  <c:v>17-Jan</c:v>
                </c:pt>
                <c:pt idx="17">
                  <c:v>18-Jan</c:v>
                </c:pt>
                <c:pt idx="18">
                  <c:v>19-Jan</c:v>
                </c:pt>
                <c:pt idx="19">
                  <c:v>20-Jan</c:v>
                </c:pt>
                <c:pt idx="20">
                  <c:v>21-Jan</c:v>
                </c:pt>
                <c:pt idx="21">
                  <c:v>22-Jan</c:v>
                </c:pt>
                <c:pt idx="22">
                  <c:v>23-Jan</c:v>
                </c:pt>
              </c:strCache>
            </c:strRef>
          </c:cat>
          <c:val>
            <c:numRef>
              <c:f>Sheet8!$M$5:$M$28</c:f>
              <c:numCache>
                <c:formatCode>General</c:formatCode>
                <c:ptCount val="23"/>
                <c:pt idx="0">
                  <c:v>329</c:v>
                </c:pt>
                <c:pt idx="1">
                  <c:v>120</c:v>
                </c:pt>
                <c:pt idx="2">
                  <c:v>218</c:v>
                </c:pt>
                <c:pt idx="3">
                  <c:v>254</c:v>
                </c:pt>
                <c:pt idx="4">
                  <c:v>219</c:v>
                </c:pt>
                <c:pt idx="5">
                  <c:v>236</c:v>
                </c:pt>
                <c:pt idx="6">
                  <c:v>251</c:v>
                </c:pt>
                <c:pt idx="7">
                  <c:v>201</c:v>
                </c:pt>
                <c:pt idx="8">
                  <c:v>174</c:v>
                </c:pt>
                <c:pt idx="9">
                  <c:v>296</c:v>
                </c:pt>
                <c:pt idx="10">
                  <c:v>268</c:v>
                </c:pt>
                <c:pt idx="11">
                  <c:v>202</c:v>
                </c:pt>
                <c:pt idx="12">
                  <c:v>207</c:v>
                </c:pt>
                <c:pt idx="13">
                  <c:v>195</c:v>
                </c:pt>
                <c:pt idx="14">
                  <c:v>134</c:v>
                </c:pt>
                <c:pt idx="15">
                  <c:v>645</c:v>
                </c:pt>
                <c:pt idx="16">
                  <c:v>376</c:v>
                </c:pt>
                <c:pt idx="17">
                  <c:v>299</c:v>
                </c:pt>
                <c:pt idx="18">
                  <c:v>258</c:v>
                </c:pt>
                <c:pt idx="19">
                  <c:v>149</c:v>
                </c:pt>
                <c:pt idx="20">
                  <c:v>161</c:v>
                </c:pt>
                <c:pt idx="21">
                  <c:v>162</c:v>
                </c:pt>
                <c:pt idx="22">
                  <c:v>151</c:v>
                </c:pt>
              </c:numCache>
            </c:numRef>
          </c:val>
          <c:extLst>
            <c:ext xmlns:c16="http://schemas.microsoft.com/office/drawing/2014/chart" uri="{C3380CC4-5D6E-409C-BE32-E72D297353CC}">
              <c16:uniqueId val="{0000000B-9336-4CA8-9766-4B020023BFAC}"/>
            </c:ext>
          </c:extLst>
        </c:ser>
        <c:dLbls>
          <c:showLegendKey val="0"/>
          <c:showVal val="0"/>
          <c:showCatName val="0"/>
          <c:showSerName val="0"/>
          <c:showPercent val="0"/>
          <c:showBubbleSize val="0"/>
        </c:dLbls>
        <c:gapWidth val="219"/>
        <c:overlap val="-27"/>
        <c:axId val="1140278848"/>
        <c:axId val="1647414784"/>
      </c:barChart>
      <c:catAx>
        <c:axId val="114027884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647414784"/>
        <c:crosses val="autoZero"/>
        <c:auto val="1"/>
        <c:lblAlgn val="ctr"/>
        <c:lblOffset val="100"/>
        <c:noMultiLvlLbl val="0"/>
      </c:catAx>
      <c:valAx>
        <c:axId val="164741478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40278848"/>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olors1.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14">
  <cs:axisTitle>
    <cs:lnRef idx="0"/>
    <cs:fillRef idx="0"/>
    <cs:effectRef idx="0"/>
    <cs:fontRef idx="minor">
      <a:schemeClr val="lt1"/>
    </cs:fontRef>
    <cs:defRPr sz="900" b="1" kern="1200"/>
  </cs:axisTitle>
  <cs:categoryAxis>
    <cs:lnRef idx="0">
      <cs:styleClr val="0"/>
    </cs:lnRef>
    <cs:fillRef idx="0"/>
    <cs:effectRef idx="0"/>
    <cs:fontRef idx="minor">
      <a:schemeClr val="lt1"/>
    </cs:fontRef>
    <cs:spPr>
      <a:ln w="3175" cap="flat" cmpd="sng" algn="ctr">
        <a:solidFill>
          <a:schemeClr val="phClr">
            <a:lumMod val="60000"/>
            <a:lumOff val="40000"/>
          </a:schemeClr>
        </a:solidFill>
        <a:round/>
      </a:ln>
    </cs:spPr>
    <cs:defRPr sz="800" kern="1200" cap="all" spc="150" normalizeH="0" baseline="0"/>
  </cs:categoryAxis>
  <cs:chartArea>
    <cs:lnRef idx="0">
      <cs:styleClr val="0"/>
    </cs:lnRef>
    <cs:fillRef idx="0">
      <cs:styleClr val="0"/>
    </cs:fillRef>
    <cs:effectRef idx="0"/>
    <cs:fontRef idx="minor">
      <a:schemeClr val="dk1"/>
    </cs:fontRef>
    <cs:spPr>
      <a:solidFill>
        <a:schemeClr val="phClr"/>
      </a:solidFill>
      <a:ln w="9525" cap="flat" cmpd="sng" algn="ctr">
        <a:solidFill>
          <a:schemeClr val="phClr"/>
        </a:solidFill>
        <a:round/>
      </a:ln>
    </cs:spPr>
    <cs:defRPr sz="1000" kern="1200"/>
  </cs:chartArea>
  <cs:dataLabel>
    <cs:lnRef idx="0"/>
    <cs:fillRef idx="0">
      <cs:styleClr val="auto"/>
    </cs:fillRef>
    <cs:effectRef idx="0"/>
    <cs:fontRef idx="minor">
      <a:schemeClr val="lt1"/>
    </cs:fontRef>
    <cs:spPr>
      <a:solidFill>
        <a:schemeClr val="phClr">
          <a:alpha val="70000"/>
        </a:schemeClr>
      </a:solidFill>
    </cs:spPr>
    <cs:defRPr sz="900" kern="1200"/>
  </cs:dataLabel>
  <cs:dataLabelCallout>
    <cs:lnRef idx="0">
      <cs:styleClr val="auto"/>
    </cs:lnRef>
    <cs:fillRef idx="0"/>
    <cs:effectRef idx="0"/>
    <cs:fontRef idx="minor">
      <cs:styleClr val="auto"/>
    </cs:fontRef>
    <cs:spPr>
      <a:solidFill>
        <a:schemeClr val="lt1"/>
      </a:solidFill>
      <a:ln>
        <a:solidFill>
          <a:schemeClr val="ph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pattFill prst="ltUpDiag">
        <a:fgClr>
          <a:schemeClr val="phClr"/>
        </a:fgClr>
        <a:bgClr>
          <a:schemeClr val="lt1"/>
        </a:bgClr>
      </a:pattFill>
    </cs:spPr>
  </cs:dataPoint>
  <cs:dataPoint3D>
    <cs:lnRef idx="0"/>
    <cs:fillRef idx="0">
      <cs:styleClr val="auto"/>
    </cs:fillRef>
    <cs:effectRef idx="0"/>
    <cs:fontRef idx="minor">
      <a:schemeClr val="dk1"/>
    </cs:fontRef>
    <cs:spPr>
      <a:pattFill prst="ltUpDiag">
        <a:fgClr>
          <a:schemeClr val="phClr"/>
        </a:fgClr>
        <a:bgClr>
          <a:schemeClr val="lt1"/>
        </a:bgClr>
      </a:pattFill>
    </cs:spPr>
  </cs:dataPoint3D>
  <cs:dataPointLine>
    <cs:lnRef idx="0">
      <cs:styleClr val="auto"/>
    </cs:lnRef>
    <cs:fillRef idx="0"/>
    <cs:effectRef idx="0">
      <cs:styleClr val="auto"/>
    </cs:effectRef>
    <cs:fontRef idx="minor">
      <a:schemeClr val="dk1"/>
    </cs:fontRef>
    <cs:spPr>
      <a:ln w="34925" cap="rnd">
        <a:solidFill>
          <a:schemeClr val="lt1"/>
        </a:solidFill>
        <a:round/>
      </a:ln>
      <a:effectLst>
        <a:outerShdw dist="25400" dir="2700000" algn="tl" rotWithShape="0">
          <a:schemeClr val="phClr"/>
        </a:outerShdw>
      </a:effectLst>
    </cs:spPr>
  </cs:dataPointLine>
  <cs:dataPointMarker>
    <cs:lnRef idx="0"/>
    <cs:fillRef idx="0">
      <cs:styleClr val="auto"/>
    </cs:fillRef>
    <cs:effectRef idx="0"/>
    <cs:fontRef idx="minor">
      <a:schemeClr val="dk1"/>
    </cs:fontRef>
    <cs:spPr>
      <a:solidFill>
        <a:schemeClr val="phClr"/>
      </a:solidFill>
      <a:ln w="22225">
        <a:solidFill>
          <a:schemeClr val="lt1"/>
        </a:solidFill>
        <a:round/>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styleClr val="0"/>
    </cs:lnRef>
    <cs:fillRef idx="0"/>
    <cs:effectRef idx="0"/>
    <cs:fontRef idx="minor">
      <a:schemeClr val="lt1"/>
    </cs:fontRef>
    <cs:spPr>
      <a:ln w="9525">
        <a:solidFill>
          <a:schemeClr val="phClr">
            <a:lumMod val="60000"/>
            <a:lumOff val="40000"/>
          </a:schemeClr>
        </a:solidFill>
      </a:ln>
    </cs:spPr>
    <cs:defRPr sz="900" kern="1200"/>
  </cs:dataTable>
  <cs:downBar>
    <cs:lnRef idx="0">
      <cs:styleClr val="0"/>
    </cs:lnRef>
    <cs:fillRef idx="0"/>
    <cs:effectRef idx="0"/>
    <cs:fontRef idx="minor">
      <a:schemeClr val="dk1"/>
    </cs:fontRef>
    <cs:spPr>
      <a:solidFill>
        <a:schemeClr val="dk1">
          <a:lumMod val="35000"/>
          <a:lumOff val="65000"/>
        </a:schemeClr>
      </a:solidFill>
      <a:ln w="9525">
        <a:solidFill>
          <a:schemeClr val="phClr">
            <a:lumMod val="60000"/>
            <a:lumOff val="40000"/>
          </a:schemeClr>
        </a:solidFill>
      </a:ln>
    </cs:spPr>
  </cs:downBar>
  <cs:dropLine>
    <cs:lnRef idx="0">
      <cs:styleClr val="0"/>
    </cs:lnRef>
    <cs:fillRef idx="0"/>
    <cs:effectRef idx="0"/>
    <cs:fontRef idx="minor">
      <a:schemeClr val="dk1"/>
    </cs:fontRef>
    <cs:spPr>
      <a:ln w="9525">
        <a:solidFill>
          <a:schemeClr val="phClr">
            <a:lumMod val="60000"/>
            <a:lumOff val="40000"/>
          </a:schemeClr>
        </a:solidFill>
        <a:prstDash val="dash"/>
      </a:ln>
    </cs:spPr>
  </cs:dropLine>
  <cs:errorBar>
    <cs:lnRef idx="0">
      <cs:styleClr val="0"/>
    </cs:lnRef>
    <cs:fillRef idx="0"/>
    <cs:effectRef idx="0"/>
    <cs:fontRef idx="minor">
      <a:schemeClr val="dk1"/>
    </cs:fontRef>
    <cs:spPr>
      <a:ln w="9525">
        <a:solidFill>
          <a:schemeClr val="phClr">
            <a:lumMod val="60000"/>
            <a:lumOff val="40000"/>
          </a:schemeClr>
        </a:solidFill>
        <a:round/>
      </a:ln>
      <a:effectLst>
        <a:glow rad="25400">
          <a:schemeClr val="lt1"/>
        </a:glow>
      </a:effectLst>
    </cs:spPr>
  </cs:errorBar>
  <cs:floor>
    <cs:lnRef idx="0"/>
    <cs:fillRef idx="0"/>
    <cs:effectRef idx="0"/>
    <cs:fontRef idx="minor">
      <a:schemeClr val="dk1"/>
    </cs:fontRef>
  </cs:floor>
  <cs:gridlineMajor>
    <cs:lnRef idx="0">
      <cs:styleClr val="0"/>
    </cs:lnRef>
    <cs:fillRef idx="0"/>
    <cs:effectRef idx="0"/>
    <cs:fontRef idx="minor">
      <a:schemeClr val="dk1"/>
    </cs:fontRef>
    <cs:spPr>
      <a:ln w="9525" cap="flat" cmpd="sng" algn="ctr">
        <a:solidFill>
          <a:schemeClr val="lt1">
            <a:alpha val="25000"/>
          </a:schemeClr>
        </a:solidFill>
        <a:round/>
      </a:ln>
    </cs:spPr>
  </cs:gridlineMajor>
  <cs:gridlineMinor>
    <cs:lnRef idx="0">
      <cs:styleClr val="0"/>
    </cs:lnRef>
    <cs:fillRef idx="0"/>
    <cs:effectRef idx="0"/>
    <cs:fontRef idx="minor">
      <a:schemeClr val="dk1"/>
    </cs:fontRef>
    <cs:spPr>
      <a:ln>
        <a:solidFill>
          <a:schemeClr val="lt1">
            <a:alpha val="10000"/>
          </a:schemeClr>
        </a:solidFill>
      </a:ln>
    </cs:spPr>
  </cs:gridlineMinor>
  <cs:hiLoLine>
    <cs:lnRef idx="0">
      <cs:styleClr val="0"/>
    </cs:lnRef>
    <cs:fillRef idx="0"/>
    <cs:effectRef idx="0"/>
    <cs:fontRef idx="minor">
      <a:schemeClr val="dk1"/>
    </cs:fontRef>
    <cs:spPr>
      <a:ln w="9525">
        <a:solidFill>
          <a:schemeClr val="phClr">
            <a:lumMod val="60000"/>
            <a:lumOff val="40000"/>
          </a:schemeClr>
        </a:solidFill>
        <a:prstDash val="dash"/>
      </a:ln>
    </cs:spPr>
  </cs:hiLoLine>
  <cs:leaderLine>
    <cs:lnRef idx="0">
      <cs:styleClr val="0"/>
    </cs:lnRef>
    <cs:fillRef idx="0"/>
    <cs:effectRef idx="0"/>
    <cs:fontRef idx="minor">
      <a:schemeClr val="dk1"/>
    </cs:fontRef>
    <cs:spPr>
      <a:ln w="9525">
        <a:solidFill>
          <a:schemeClr val="phClr">
            <a:lumMod val="60000"/>
            <a:lumOff val="40000"/>
          </a:schemeClr>
        </a:solidFill>
      </a:ln>
    </cs:spPr>
  </cs:leaderLine>
  <cs:legend>
    <cs:lnRef idx="0"/>
    <cs:fillRef idx="0"/>
    <cs:effectRef idx="0"/>
    <cs:fontRef idx="minor">
      <a:schemeClr val="lt1"/>
    </cs:fontRef>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styleClr val="0"/>
    </cs:lnRef>
    <cs:fillRef idx="0"/>
    <cs:effectRef idx="0"/>
    <cs:fontRef idx="minor">
      <a:schemeClr val="lt1"/>
    </cs:fontRef>
    <cs:spPr>
      <a:ln w="3175" cap="flat" cmpd="sng" algn="ctr">
        <a:solidFill>
          <a:schemeClr val="phClr">
            <a:lumMod val="60000"/>
            <a:lumOff val="40000"/>
          </a:schemeClr>
        </a:solidFill>
        <a:round/>
      </a:ln>
    </cs:spPr>
    <cs:defRPr sz="900" kern="1200"/>
  </cs:seriesAxis>
  <cs:seriesLine>
    <cs:lnRef idx="0">
      <cs:styleClr val="0"/>
    </cs:lnRef>
    <cs:fillRef idx="0"/>
    <cs:effectRef idx="0"/>
    <cs:fontRef idx="minor">
      <a:schemeClr val="dk1"/>
    </cs:fontRef>
    <cs:spPr>
      <a:ln w="9525">
        <a:solidFill>
          <a:schemeClr val="phClr">
            <a:lumMod val="60000"/>
            <a:lumOff val="40000"/>
            <a:tint val="50000"/>
          </a:schemeClr>
        </a:solidFill>
        <a:prstDash val="dash"/>
      </a:ln>
    </cs:spPr>
  </cs:seriesLine>
  <cs:title>
    <cs:lnRef idx="0"/>
    <cs:fillRef idx="0"/>
    <cs:effectRef idx="0"/>
    <cs:fontRef idx="minor">
      <a:schemeClr val="lt1"/>
    </cs:fontRef>
    <cs:defRPr sz="1500" b="1" kern="1200" cap="all" spc="100" normalizeH="0" baseline="0"/>
  </cs:title>
  <cs:trendline>
    <cs:lnRef idx="0"/>
    <cs:fillRef idx="0"/>
    <cs:effectRef idx="0"/>
    <cs:fontRef idx="minor">
      <a:schemeClr val="dk1"/>
    </cs:fontRef>
    <cs:spPr>
      <a:ln w="28575" cap="rnd">
        <a:solidFill>
          <a:schemeClr val="lt1">
            <a:alpha val="50000"/>
          </a:schemeClr>
        </a:solidFill>
        <a:round/>
      </a:ln>
    </cs:spPr>
  </cs:trendline>
  <cs:trendlineLabel>
    <cs:lnRef idx="0"/>
    <cs:fillRef idx="0"/>
    <cs:effectRef idx="0"/>
    <cs:fontRef idx="minor">
      <a:schemeClr val="lt1"/>
    </cs:fontRef>
    <cs:defRPr sz="900" kern="1200"/>
  </cs:trendlineLabel>
  <cs:upBar>
    <cs:lnRef idx="0">
      <cs:styleClr val="0"/>
    </cs:lnRef>
    <cs:fillRef idx="0"/>
    <cs:effectRef idx="0"/>
    <cs:fontRef idx="minor">
      <a:schemeClr val="dk1"/>
    </cs:fontRef>
    <cs:spPr>
      <a:solidFill>
        <a:schemeClr val="lt1">
          <a:lumMod val="95000"/>
        </a:schemeClr>
      </a:solidFill>
      <a:ln w="9525">
        <a:solidFill>
          <a:schemeClr val="phClr">
            <a:lumMod val="60000"/>
            <a:lumOff val="40000"/>
          </a:schemeClr>
        </a:solidFill>
      </a:ln>
    </cs:spPr>
  </cs:upBar>
  <cs:valueAxis>
    <cs:lnRef idx="0"/>
    <cs:fillRef idx="0"/>
    <cs:effectRef idx="0"/>
    <cs:fontRef idx="minor">
      <a:schemeClr val="lt1"/>
    </cs:fontRef>
    <cs:defRPr sz="900" kern="1200"/>
  </cs:valueAxis>
  <cs:wall>
    <cs:lnRef idx="0"/>
    <cs:fillRef idx="0"/>
    <cs:effectRef idx="0"/>
    <cs:fontRef idx="minor">
      <a:schemeClr val="dk1"/>
    </cs:fontRef>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87DE6118-2437-4B30-8E3C-4D2BE6020583}" type="datetimeFigureOut">
              <a:rPr lang="en-US" dirty="0"/>
              <a:pPr/>
              <a:t>12/20/2023</a:t>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9E57DC2-970A-4B3E-BB1C-7A09969E49DF}" type="slidenum">
              <a:rPr lang="en-US" dirty="0"/>
              <a:pPr/>
              <a:t>‹#›</a:t>
            </a:fld>
            <a:endParaRPr lang="en-US" dirty="0"/>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12/20/2023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12/20/2023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12/20/2023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87DE6118-2437-4B30-8E3C-4D2BE6020583}" type="datetimeFigureOut">
              <a:rPr lang="en-US" dirty="0"/>
              <a:pPr/>
              <a:t>12/20/2023</a:t>
            </a:fld>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7DE6118-2437-4B30-8E3C-4D2BE6020583}" type="datetimeFigureOut">
              <a:rPr lang="en-US" dirty="0"/>
              <a:t>12/20/2023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7DE6118-2437-4B30-8E3C-4D2BE6020583}" type="datetimeFigureOut">
              <a:rPr lang="en-US" dirty="0"/>
              <a:t>12/20/2023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7DE6118-2437-4B30-8E3C-4D2BE6020583}" type="datetimeFigureOut">
              <a:rPr lang="en-US" dirty="0"/>
              <a:t>12/20/2023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7DE6118-2437-4B30-8E3C-4D2BE6020583}" type="datetimeFigureOut">
              <a:rPr lang="en-US" dirty="0"/>
              <a:t>12/20/2023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dirty="0"/>
              <a:pPr/>
              <a:t>12/20/2023</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dirty="0"/>
              <a:pPr/>
              <a:t>12/20/2023</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87DE6118-2437-4B30-8E3C-4D2BE6020583}" type="datetimeFigureOut">
              <a:rPr lang="en-US" dirty="0"/>
              <a:pPr/>
              <a:t>12/20/2023</a:t>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9E57DC2-970A-4B3E-BB1C-7A09969E49DF}" type="slidenum">
              <a:rPr lang="en-US" dirty="0"/>
              <a:pPr/>
              <a:t>‹#›</a:t>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chart" Target="../charts/chart3.xml"/><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chart" Target="../charts/chart5.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chart" Target="../charts/chart7.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chart" Target="../charts/chart8.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chart" Target="../charts/chart9.xml"/><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7C6532-02CB-610A-F8D1-B6BC1B851FFC}"/>
              </a:ext>
            </a:extLst>
          </p:cNvPr>
          <p:cNvSpPr>
            <a:spLocks noGrp="1"/>
          </p:cNvSpPr>
          <p:nvPr>
            <p:ph type="ctrTitle"/>
          </p:nvPr>
        </p:nvSpPr>
        <p:spPr/>
        <p:txBody>
          <a:bodyPr/>
          <a:lstStyle/>
          <a:p>
            <a:r>
              <a:rPr lang="en-US" sz="6600" spc="83" dirty="0">
                <a:solidFill>
                  <a:srgbClr val="2B2C30"/>
                </a:solidFill>
                <a:latin typeface="Playfair Display"/>
              </a:rPr>
              <a:t>DATA ANALYSIS</a:t>
            </a:r>
            <a:br>
              <a:rPr lang="en-US" sz="6600" spc="83" dirty="0">
                <a:solidFill>
                  <a:srgbClr val="2B2C30"/>
                </a:solidFill>
                <a:latin typeface="Playfair Display"/>
              </a:rPr>
            </a:br>
            <a:r>
              <a:rPr lang="en-US" sz="6600" spc="83" dirty="0">
                <a:solidFill>
                  <a:srgbClr val="2B2C30"/>
                </a:solidFill>
                <a:latin typeface="Playfair Display"/>
              </a:rPr>
              <a:t>PORTFOLIO </a:t>
            </a:r>
            <a:endParaRPr lang="en-IN" sz="6600" dirty="0"/>
          </a:p>
        </p:txBody>
      </p:sp>
      <p:sp>
        <p:nvSpPr>
          <p:cNvPr id="3" name="Subtitle 2">
            <a:extLst>
              <a:ext uri="{FF2B5EF4-FFF2-40B4-BE49-F238E27FC236}">
                <a16:creationId xmlns:a16="http://schemas.microsoft.com/office/drawing/2014/main" id="{07D2A66E-6C00-46BA-F563-89E2F2B2AABA}"/>
              </a:ext>
            </a:extLst>
          </p:cNvPr>
          <p:cNvSpPr>
            <a:spLocks noGrp="1"/>
          </p:cNvSpPr>
          <p:nvPr>
            <p:ph type="subTitle" idx="1"/>
          </p:nvPr>
        </p:nvSpPr>
        <p:spPr>
          <a:xfrm>
            <a:off x="1419278" y="5003844"/>
            <a:ext cx="1519231" cy="704498"/>
          </a:xfrm>
        </p:spPr>
        <p:txBody>
          <a:bodyPr>
            <a:normAutofit fontScale="40000" lnSpcReduction="20000"/>
          </a:bodyPr>
          <a:lstStyle/>
          <a:p>
            <a:pPr algn="l"/>
            <a:r>
              <a:rPr lang="en-US" sz="4200" dirty="0">
                <a:latin typeface="Times New Roman" panose="02020603050405020304" pitchFamily="18" charset="0"/>
                <a:cs typeface="Times New Roman" panose="02020603050405020304" pitchFamily="18" charset="0"/>
              </a:rPr>
              <a:t>By:</a:t>
            </a:r>
          </a:p>
          <a:p>
            <a:pPr algn="l"/>
            <a:r>
              <a:rPr lang="en-US" sz="4200" dirty="0">
                <a:latin typeface="Times New Roman" panose="02020603050405020304" pitchFamily="18" charset="0"/>
                <a:cs typeface="Times New Roman" panose="02020603050405020304" pitchFamily="18" charset="0"/>
              </a:rPr>
              <a:t>Srihitha Donta</a:t>
            </a:r>
          </a:p>
          <a:p>
            <a:pPr algn="l"/>
            <a:endParaRPr lang="en-IN" dirty="0"/>
          </a:p>
        </p:txBody>
      </p:sp>
    </p:spTree>
    <p:extLst>
      <p:ext uri="{BB962C8B-B14F-4D97-AF65-F5344CB8AC3E}">
        <p14:creationId xmlns:p14="http://schemas.microsoft.com/office/powerpoint/2010/main" val="5938245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AD9E7E-A2BE-D2A1-BB6A-2A81DD732F6B}"/>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Instagram user analytics</a:t>
            </a:r>
            <a:endParaRPr lang="en-IN"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74922863-ED8B-C6D0-4CCE-72ECE126C73E}"/>
              </a:ext>
            </a:extLst>
          </p:cNvPr>
          <p:cNvSpPr>
            <a:spLocks noGrp="1"/>
          </p:cNvSpPr>
          <p:nvPr>
            <p:ph sz="half" idx="1"/>
          </p:nvPr>
        </p:nvSpPr>
        <p:spPr>
          <a:xfrm>
            <a:off x="1371211" y="1855434"/>
            <a:ext cx="4541317" cy="3879542"/>
          </a:xfrm>
        </p:spPr>
        <p:txBody>
          <a:bodyPr>
            <a:normAutofit/>
          </a:bodyPr>
          <a:lstStyle/>
          <a:p>
            <a:r>
              <a:rPr lang="en-IN" sz="20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User analysis involves tracking how users engage with a digital product, such as a software application or a mobile app. The insights derived from this analysis can be used by various teams within the business. For example, the marketing team might use these insights to launch a new campaign, the product team might use them to decide on new features to build, and the development team might use them to improve the overall user experience.</a:t>
            </a:r>
            <a:endParaRPr lang="en-IN" sz="20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pic>
        <p:nvPicPr>
          <p:cNvPr id="1026" name="Picture 2">
            <a:extLst>
              <a:ext uri="{FF2B5EF4-FFF2-40B4-BE49-F238E27FC236}">
                <a16:creationId xmlns:a16="http://schemas.microsoft.com/office/drawing/2014/main" id="{AA22AF5B-EACB-BEDA-8A67-CD753C85E362}"/>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7030652" y="1981488"/>
            <a:ext cx="4448175" cy="25746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28505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C27D7C-DCB0-AF13-660D-63648CC3ADEB}"/>
              </a:ext>
            </a:extLst>
          </p:cNvPr>
          <p:cNvSpPr>
            <a:spLocks noGrp="1"/>
          </p:cNvSpPr>
          <p:nvPr>
            <p:ph type="title"/>
          </p:nvPr>
        </p:nvSpPr>
        <p:spPr>
          <a:xfrm>
            <a:off x="666565" y="419470"/>
            <a:ext cx="3306562" cy="672484"/>
          </a:xfrm>
        </p:spPr>
        <p:txBody>
          <a:bodyPr/>
          <a:lstStyle/>
          <a:p>
            <a:r>
              <a:rPr lang="en-US" sz="2000" b="1" i="0" dirty="0">
                <a:solidFill>
                  <a:schemeClr val="tx1">
                    <a:lumMod val="95000"/>
                    <a:lumOff val="5000"/>
                  </a:schemeClr>
                </a:solidFill>
                <a:effectLst/>
                <a:latin typeface="Baskerville Old Face" panose="02020602080505020303" pitchFamily="18" charset="0"/>
              </a:rPr>
              <a:t>Loyal User Reward:</a:t>
            </a:r>
            <a:r>
              <a:rPr lang="en-US" sz="2000" b="0" i="0" dirty="0">
                <a:solidFill>
                  <a:schemeClr val="tx1">
                    <a:lumMod val="95000"/>
                    <a:lumOff val="5000"/>
                  </a:schemeClr>
                </a:solidFill>
                <a:effectLst/>
                <a:latin typeface="Baskerville Old Face" panose="02020602080505020303" pitchFamily="18" charset="0"/>
              </a:rPr>
              <a:t> The marketing team wants to reward the most loyal users, i.e., those who have been using the platform for the longest time.</a:t>
            </a:r>
            <a:endParaRPr lang="en-IN" sz="2000" dirty="0">
              <a:solidFill>
                <a:schemeClr val="tx1">
                  <a:lumMod val="95000"/>
                  <a:lumOff val="5000"/>
                </a:schemeClr>
              </a:solidFill>
              <a:latin typeface="Baskerville Old Face" panose="02020602080505020303" pitchFamily="18" charset="0"/>
            </a:endParaRPr>
          </a:p>
        </p:txBody>
      </p:sp>
      <p:sp>
        <p:nvSpPr>
          <p:cNvPr id="3" name="Content Placeholder 2">
            <a:extLst>
              <a:ext uri="{FF2B5EF4-FFF2-40B4-BE49-F238E27FC236}">
                <a16:creationId xmlns:a16="http://schemas.microsoft.com/office/drawing/2014/main" id="{E5396B5F-5CE6-4E42-28DF-11E5A7EDBF16}"/>
              </a:ext>
            </a:extLst>
          </p:cNvPr>
          <p:cNvSpPr>
            <a:spLocks noGrp="1"/>
          </p:cNvSpPr>
          <p:nvPr>
            <p:ph idx="1"/>
          </p:nvPr>
        </p:nvSpPr>
        <p:spPr/>
        <p:txBody>
          <a:bodyPr/>
          <a:lstStyle/>
          <a:p>
            <a:pPr marL="6350" indent="-6350">
              <a:lnSpc>
                <a:spcPct val="107000"/>
              </a:lnSpc>
              <a:spcAft>
                <a:spcPts val="780"/>
              </a:spcAft>
            </a:pPr>
            <a:r>
              <a:rPr lang="en-IN" sz="2000" kern="100" dirty="0">
                <a:solidFill>
                  <a:srgbClr val="FFC000"/>
                </a:solidFill>
                <a:effectLst/>
                <a:latin typeface="Cambria" panose="02040503050406030204" pitchFamily="18" charset="0"/>
                <a:ea typeface="Cambria" panose="02040503050406030204" pitchFamily="18" charset="0"/>
                <a:cs typeface="Cambria" panose="02040503050406030204" pitchFamily="18" charset="0"/>
              </a:rPr>
              <a:t>SQL QUERY: </a:t>
            </a:r>
            <a:endParaRPr lang="en-IN" sz="2000" kern="100" dirty="0">
              <a:solidFill>
                <a:srgbClr val="000000"/>
              </a:solidFill>
              <a:effectLst/>
              <a:latin typeface="Cambria" panose="02040503050406030204" pitchFamily="18" charset="0"/>
              <a:ea typeface="Cambria" panose="02040503050406030204" pitchFamily="18" charset="0"/>
              <a:cs typeface="Cambria" panose="02040503050406030204" pitchFamily="18" charset="0"/>
            </a:endParaRPr>
          </a:p>
          <a:p>
            <a:pPr marL="6350" indent="-6350">
              <a:lnSpc>
                <a:spcPct val="107000"/>
              </a:lnSpc>
              <a:spcAft>
                <a:spcPts val="790"/>
              </a:spcAft>
            </a:pPr>
            <a:r>
              <a:rPr lang="en-IN" sz="2000" kern="100" dirty="0">
                <a:solidFill>
                  <a:srgbClr val="000000"/>
                </a:solidFill>
                <a:effectLst/>
                <a:latin typeface="Cambria" panose="02040503050406030204" pitchFamily="18" charset="0"/>
                <a:ea typeface="Cambria" panose="02040503050406030204" pitchFamily="18" charset="0"/>
                <a:cs typeface="Cambria" panose="02040503050406030204" pitchFamily="18" charset="0"/>
              </a:rPr>
              <a:t>USE </a:t>
            </a:r>
            <a:r>
              <a:rPr lang="en-IN" sz="2000" kern="100" dirty="0" err="1">
                <a:solidFill>
                  <a:srgbClr val="000000"/>
                </a:solidFill>
                <a:effectLst/>
                <a:latin typeface="Cambria" panose="02040503050406030204" pitchFamily="18" charset="0"/>
                <a:ea typeface="Cambria" panose="02040503050406030204" pitchFamily="18" charset="0"/>
                <a:cs typeface="Cambria" panose="02040503050406030204" pitchFamily="18" charset="0"/>
              </a:rPr>
              <a:t>ig_clone</a:t>
            </a:r>
            <a:r>
              <a:rPr lang="en-IN" sz="2000" kern="100" dirty="0">
                <a:solidFill>
                  <a:srgbClr val="000000"/>
                </a:solidFill>
                <a:effectLst/>
                <a:latin typeface="Cambria" panose="02040503050406030204" pitchFamily="18" charset="0"/>
                <a:ea typeface="Cambria" panose="02040503050406030204" pitchFamily="18" charset="0"/>
                <a:cs typeface="Cambria" panose="02040503050406030204" pitchFamily="18" charset="0"/>
              </a:rPr>
              <a:t>; </a:t>
            </a:r>
          </a:p>
          <a:p>
            <a:pPr marL="6350" indent="-6350">
              <a:lnSpc>
                <a:spcPct val="107000"/>
              </a:lnSpc>
              <a:spcAft>
                <a:spcPts val="790"/>
              </a:spcAft>
            </a:pPr>
            <a:r>
              <a:rPr lang="en-IN" sz="2000" kern="100" dirty="0">
                <a:solidFill>
                  <a:srgbClr val="000000"/>
                </a:solidFill>
                <a:effectLst/>
                <a:latin typeface="Cambria" panose="02040503050406030204" pitchFamily="18" charset="0"/>
                <a:ea typeface="Cambria" panose="02040503050406030204" pitchFamily="18" charset="0"/>
                <a:cs typeface="Cambria" panose="02040503050406030204" pitchFamily="18" charset="0"/>
              </a:rPr>
              <a:t>SELECT * FROM users </a:t>
            </a:r>
          </a:p>
          <a:p>
            <a:pPr marL="6350" indent="-6350">
              <a:lnSpc>
                <a:spcPct val="107000"/>
              </a:lnSpc>
              <a:spcAft>
                <a:spcPts val="790"/>
              </a:spcAft>
            </a:pPr>
            <a:r>
              <a:rPr lang="en-IN" sz="2000" kern="100" dirty="0">
                <a:solidFill>
                  <a:srgbClr val="000000"/>
                </a:solidFill>
                <a:effectLst/>
                <a:latin typeface="Cambria" panose="02040503050406030204" pitchFamily="18" charset="0"/>
                <a:ea typeface="Cambria" panose="02040503050406030204" pitchFamily="18" charset="0"/>
                <a:cs typeface="Cambria" panose="02040503050406030204" pitchFamily="18" charset="0"/>
              </a:rPr>
              <a:t>ORDER BY </a:t>
            </a:r>
            <a:r>
              <a:rPr lang="en-IN" sz="2000" kern="100" dirty="0" err="1">
                <a:solidFill>
                  <a:srgbClr val="000000"/>
                </a:solidFill>
                <a:effectLst/>
                <a:latin typeface="Cambria" panose="02040503050406030204" pitchFamily="18" charset="0"/>
                <a:ea typeface="Cambria" panose="02040503050406030204" pitchFamily="18" charset="0"/>
                <a:cs typeface="Cambria" panose="02040503050406030204" pitchFamily="18" charset="0"/>
              </a:rPr>
              <a:t>created_at</a:t>
            </a:r>
            <a:r>
              <a:rPr lang="en-IN" sz="2000" kern="100" dirty="0">
                <a:solidFill>
                  <a:srgbClr val="000000"/>
                </a:solidFill>
                <a:effectLst/>
                <a:latin typeface="Cambria" panose="02040503050406030204" pitchFamily="18" charset="0"/>
                <a:ea typeface="Cambria" panose="02040503050406030204" pitchFamily="18" charset="0"/>
                <a:cs typeface="Cambria" panose="02040503050406030204" pitchFamily="18" charset="0"/>
              </a:rPr>
              <a:t> </a:t>
            </a:r>
          </a:p>
          <a:p>
            <a:pPr marL="6350" indent="-6350">
              <a:lnSpc>
                <a:spcPct val="107000"/>
              </a:lnSpc>
              <a:spcAft>
                <a:spcPts val="790"/>
              </a:spcAft>
            </a:pPr>
            <a:r>
              <a:rPr lang="en-IN" sz="2000" kern="100" dirty="0">
                <a:solidFill>
                  <a:srgbClr val="000000"/>
                </a:solidFill>
                <a:effectLst/>
                <a:latin typeface="Cambria" panose="02040503050406030204" pitchFamily="18" charset="0"/>
                <a:ea typeface="Cambria" panose="02040503050406030204" pitchFamily="18" charset="0"/>
                <a:cs typeface="Cambria" panose="02040503050406030204" pitchFamily="18" charset="0"/>
              </a:rPr>
              <a:t>LIMIT 5 </a:t>
            </a:r>
          </a:p>
          <a:p>
            <a:endParaRPr lang="en-IN" dirty="0"/>
          </a:p>
          <a:p>
            <a:r>
              <a:rPr lang="en-IN" sz="1800" kern="100" dirty="0">
                <a:solidFill>
                  <a:srgbClr val="000000"/>
                </a:solidFill>
                <a:effectLst/>
                <a:latin typeface="Cambria" panose="02040503050406030204" pitchFamily="18" charset="0"/>
                <a:ea typeface="Cambria" panose="02040503050406030204" pitchFamily="18" charset="0"/>
                <a:cs typeface="Cambria" panose="02040503050406030204" pitchFamily="18" charset="0"/>
              </a:rPr>
              <a:t>(The rows are sorted by the ascending order of the time the account is created and the top 5 users are taken) </a:t>
            </a:r>
          </a:p>
          <a:p>
            <a:endParaRPr lang="en-IN" dirty="0"/>
          </a:p>
        </p:txBody>
      </p:sp>
      <p:sp>
        <p:nvSpPr>
          <p:cNvPr id="4" name="Text Placeholder 3">
            <a:extLst>
              <a:ext uri="{FF2B5EF4-FFF2-40B4-BE49-F238E27FC236}">
                <a16:creationId xmlns:a16="http://schemas.microsoft.com/office/drawing/2014/main" id="{576CD471-8704-7696-360D-F0BF4ABEA0FC}"/>
              </a:ext>
            </a:extLst>
          </p:cNvPr>
          <p:cNvSpPr>
            <a:spLocks noGrp="1"/>
          </p:cNvSpPr>
          <p:nvPr>
            <p:ph type="body" sz="half" idx="2"/>
          </p:nvPr>
        </p:nvSpPr>
        <p:spPr/>
        <p:txBody>
          <a:bodyPr/>
          <a:lstStyle/>
          <a:p>
            <a:endParaRPr lang="en-IN" dirty="0"/>
          </a:p>
        </p:txBody>
      </p:sp>
      <p:pic>
        <p:nvPicPr>
          <p:cNvPr id="5" name="Picture 4">
            <a:extLst>
              <a:ext uri="{FF2B5EF4-FFF2-40B4-BE49-F238E27FC236}">
                <a16:creationId xmlns:a16="http://schemas.microsoft.com/office/drawing/2014/main" id="{7735DF23-48A7-E1C3-6EE2-92F2C15BC53E}"/>
              </a:ext>
            </a:extLst>
          </p:cNvPr>
          <p:cNvPicPr/>
          <p:nvPr/>
        </p:nvPicPr>
        <p:blipFill>
          <a:blip r:embed="rId2"/>
          <a:stretch>
            <a:fillRect/>
          </a:stretch>
        </p:blipFill>
        <p:spPr>
          <a:xfrm>
            <a:off x="407352" y="2299336"/>
            <a:ext cx="4488815" cy="1948180"/>
          </a:xfrm>
          <a:prstGeom prst="rect">
            <a:avLst/>
          </a:prstGeom>
        </p:spPr>
      </p:pic>
    </p:spTree>
    <p:extLst>
      <p:ext uri="{BB962C8B-B14F-4D97-AF65-F5344CB8AC3E}">
        <p14:creationId xmlns:p14="http://schemas.microsoft.com/office/powerpoint/2010/main" val="13451202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801F61-3CAA-A1EC-3253-D29138BDD587}"/>
              </a:ext>
            </a:extLst>
          </p:cNvPr>
          <p:cNvSpPr>
            <a:spLocks noGrp="1"/>
          </p:cNvSpPr>
          <p:nvPr>
            <p:ph type="title"/>
          </p:nvPr>
        </p:nvSpPr>
        <p:spPr>
          <a:xfrm>
            <a:off x="413181" y="268550"/>
            <a:ext cx="3759323" cy="645850"/>
          </a:xfrm>
        </p:spPr>
        <p:txBody>
          <a:bodyPr/>
          <a:lstStyle/>
          <a:p>
            <a:r>
              <a:rPr lang="en-US" sz="1800" b="1" i="0" dirty="0">
                <a:solidFill>
                  <a:schemeClr val="tx1">
                    <a:lumMod val="95000"/>
                    <a:lumOff val="5000"/>
                  </a:schemeClr>
                </a:solidFill>
                <a:effectLst/>
                <a:latin typeface="Manrope"/>
              </a:rPr>
              <a:t>Inactive User Engagement:</a:t>
            </a:r>
            <a:r>
              <a:rPr lang="en-US" sz="1800" b="0" i="0" dirty="0">
                <a:solidFill>
                  <a:schemeClr val="tx1">
                    <a:lumMod val="95000"/>
                    <a:lumOff val="5000"/>
                  </a:schemeClr>
                </a:solidFill>
                <a:effectLst/>
                <a:latin typeface="Manrope"/>
              </a:rPr>
              <a:t> The team wants to encourage inactive users to start posting by sending them promotional emails.</a:t>
            </a:r>
            <a:br>
              <a:rPr lang="en-IN" sz="1800" kern="100" dirty="0">
                <a:solidFill>
                  <a:schemeClr val="tx1">
                    <a:lumMod val="95000"/>
                    <a:lumOff val="5000"/>
                  </a:schemeClr>
                </a:solidFill>
                <a:effectLst/>
                <a:latin typeface="Baskerville Old Face" panose="02020602080505020303" pitchFamily="18" charset="0"/>
                <a:ea typeface="Cambria" panose="02040503050406030204" pitchFamily="18" charset="0"/>
                <a:cs typeface="Cambria" panose="02040503050406030204" pitchFamily="18" charset="0"/>
              </a:rPr>
            </a:br>
            <a:endParaRPr lang="en-IN" sz="1800" dirty="0">
              <a:solidFill>
                <a:schemeClr val="tx1">
                  <a:lumMod val="95000"/>
                  <a:lumOff val="5000"/>
                </a:schemeClr>
              </a:solidFill>
              <a:latin typeface="Baskerville Old Face" panose="02020602080505020303" pitchFamily="18" charset="0"/>
            </a:endParaRPr>
          </a:p>
        </p:txBody>
      </p:sp>
      <p:sp>
        <p:nvSpPr>
          <p:cNvPr id="3" name="Content Placeholder 2">
            <a:extLst>
              <a:ext uri="{FF2B5EF4-FFF2-40B4-BE49-F238E27FC236}">
                <a16:creationId xmlns:a16="http://schemas.microsoft.com/office/drawing/2014/main" id="{BAE7972B-657A-68C6-B5B6-9FDD0977573B}"/>
              </a:ext>
            </a:extLst>
          </p:cNvPr>
          <p:cNvSpPr>
            <a:spLocks noGrp="1"/>
          </p:cNvSpPr>
          <p:nvPr>
            <p:ph idx="1"/>
          </p:nvPr>
        </p:nvSpPr>
        <p:spPr/>
        <p:txBody>
          <a:bodyPr/>
          <a:lstStyle/>
          <a:p>
            <a:pPr marL="6350" indent="-6350">
              <a:lnSpc>
                <a:spcPct val="107000"/>
              </a:lnSpc>
              <a:spcAft>
                <a:spcPts val="780"/>
              </a:spcAft>
            </a:pPr>
            <a:r>
              <a:rPr lang="en-IN" sz="1800" kern="100" dirty="0">
                <a:solidFill>
                  <a:srgbClr val="FFC000"/>
                </a:solidFill>
                <a:effectLst/>
                <a:latin typeface="Cambria" panose="02040503050406030204" pitchFamily="18" charset="0"/>
                <a:ea typeface="Cambria" panose="02040503050406030204" pitchFamily="18" charset="0"/>
                <a:cs typeface="Cambria" panose="02040503050406030204" pitchFamily="18" charset="0"/>
              </a:rPr>
              <a:t>SQL QUERY: </a:t>
            </a:r>
            <a:endParaRPr lang="en-IN" sz="1800" kern="100" dirty="0">
              <a:solidFill>
                <a:srgbClr val="000000"/>
              </a:solidFill>
              <a:effectLst/>
              <a:latin typeface="Cambria" panose="02040503050406030204" pitchFamily="18" charset="0"/>
              <a:ea typeface="Cambria" panose="02040503050406030204" pitchFamily="18" charset="0"/>
              <a:cs typeface="Cambria" panose="02040503050406030204" pitchFamily="18" charset="0"/>
            </a:endParaRPr>
          </a:p>
          <a:p>
            <a:pPr marL="6350" indent="-6350">
              <a:lnSpc>
                <a:spcPct val="107000"/>
              </a:lnSpc>
              <a:spcAft>
                <a:spcPts val="790"/>
              </a:spcAft>
            </a:pPr>
            <a:r>
              <a:rPr lang="en-IN" sz="1800" kern="100" dirty="0">
                <a:solidFill>
                  <a:srgbClr val="000000"/>
                </a:solidFill>
                <a:effectLst/>
                <a:latin typeface="Cambria" panose="02040503050406030204" pitchFamily="18" charset="0"/>
                <a:ea typeface="Cambria" panose="02040503050406030204" pitchFamily="18" charset="0"/>
                <a:cs typeface="Cambria" panose="02040503050406030204" pitchFamily="18" charset="0"/>
              </a:rPr>
              <a:t>USE </a:t>
            </a:r>
            <a:r>
              <a:rPr lang="en-IN" sz="1800" kern="100" dirty="0" err="1">
                <a:solidFill>
                  <a:srgbClr val="000000"/>
                </a:solidFill>
                <a:effectLst/>
                <a:latin typeface="Cambria" panose="02040503050406030204" pitchFamily="18" charset="0"/>
                <a:ea typeface="Cambria" panose="02040503050406030204" pitchFamily="18" charset="0"/>
                <a:cs typeface="Cambria" panose="02040503050406030204" pitchFamily="18" charset="0"/>
              </a:rPr>
              <a:t>ig_clone</a:t>
            </a:r>
            <a:r>
              <a:rPr lang="en-IN" sz="1800" kern="100" dirty="0">
                <a:solidFill>
                  <a:srgbClr val="000000"/>
                </a:solidFill>
                <a:effectLst/>
                <a:latin typeface="Cambria" panose="02040503050406030204" pitchFamily="18" charset="0"/>
                <a:ea typeface="Cambria" panose="02040503050406030204" pitchFamily="18" charset="0"/>
                <a:cs typeface="Cambria" panose="02040503050406030204" pitchFamily="18" charset="0"/>
              </a:rPr>
              <a:t>; </a:t>
            </a:r>
          </a:p>
          <a:p>
            <a:pPr marL="6350" indent="-6350">
              <a:lnSpc>
                <a:spcPct val="107000"/>
              </a:lnSpc>
              <a:spcAft>
                <a:spcPts val="790"/>
              </a:spcAft>
            </a:pPr>
            <a:r>
              <a:rPr lang="en-IN" sz="1800" kern="100" dirty="0">
                <a:solidFill>
                  <a:srgbClr val="000000"/>
                </a:solidFill>
                <a:effectLst/>
                <a:latin typeface="Cambria" panose="02040503050406030204" pitchFamily="18" charset="0"/>
                <a:ea typeface="Cambria" panose="02040503050406030204" pitchFamily="18" charset="0"/>
                <a:cs typeface="Cambria" panose="02040503050406030204" pitchFamily="18" charset="0"/>
              </a:rPr>
              <a:t>SELECT U.id, </a:t>
            </a:r>
            <a:r>
              <a:rPr lang="en-IN" sz="1800" kern="100" dirty="0" err="1">
                <a:solidFill>
                  <a:srgbClr val="000000"/>
                </a:solidFill>
                <a:effectLst/>
                <a:latin typeface="Cambria" panose="02040503050406030204" pitchFamily="18" charset="0"/>
                <a:ea typeface="Cambria" panose="02040503050406030204" pitchFamily="18" charset="0"/>
                <a:cs typeface="Cambria" panose="02040503050406030204" pitchFamily="18" charset="0"/>
              </a:rPr>
              <a:t>U.username</a:t>
            </a:r>
            <a:r>
              <a:rPr lang="en-IN" sz="1800" kern="100" dirty="0">
                <a:solidFill>
                  <a:srgbClr val="000000"/>
                </a:solidFill>
                <a:effectLst/>
                <a:latin typeface="Cambria" panose="02040503050406030204" pitchFamily="18" charset="0"/>
                <a:ea typeface="Cambria" panose="02040503050406030204" pitchFamily="18" charset="0"/>
                <a:cs typeface="Cambria" panose="02040503050406030204" pitchFamily="18" charset="0"/>
              </a:rPr>
              <a:t> FROM users U </a:t>
            </a:r>
          </a:p>
          <a:p>
            <a:pPr marL="6350" indent="-6350">
              <a:lnSpc>
                <a:spcPct val="107000"/>
              </a:lnSpc>
              <a:spcAft>
                <a:spcPts val="790"/>
              </a:spcAft>
            </a:pPr>
            <a:r>
              <a:rPr lang="en-IN" sz="1800" kern="100" dirty="0">
                <a:solidFill>
                  <a:srgbClr val="000000"/>
                </a:solidFill>
                <a:effectLst/>
                <a:latin typeface="Cambria" panose="02040503050406030204" pitchFamily="18" charset="0"/>
                <a:ea typeface="Cambria" panose="02040503050406030204" pitchFamily="18" charset="0"/>
                <a:cs typeface="Cambria" panose="02040503050406030204" pitchFamily="18" charset="0"/>
              </a:rPr>
              <a:t>LEFT JOIN photos P </a:t>
            </a:r>
          </a:p>
          <a:p>
            <a:r>
              <a:rPr lang="en-IN" sz="1800" dirty="0">
                <a:solidFill>
                  <a:srgbClr val="000000"/>
                </a:solidFill>
                <a:effectLst/>
                <a:latin typeface="Cambria" panose="02040503050406030204" pitchFamily="18" charset="0"/>
                <a:ea typeface="Cambria" panose="02040503050406030204" pitchFamily="18" charset="0"/>
                <a:cs typeface="Cambria" panose="02040503050406030204" pitchFamily="18" charset="0"/>
              </a:rPr>
              <a:t>  ON U.id = </a:t>
            </a:r>
            <a:r>
              <a:rPr lang="en-IN" sz="1800" dirty="0" err="1">
                <a:solidFill>
                  <a:srgbClr val="000000"/>
                </a:solidFill>
                <a:effectLst/>
                <a:latin typeface="Cambria" panose="02040503050406030204" pitchFamily="18" charset="0"/>
                <a:ea typeface="Cambria" panose="02040503050406030204" pitchFamily="18" charset="0"/>
                <a:cs typeface="Cambria" panose="02040503050406030204" pitchFamily="18" charset="0"/>
              </a:rPr>
              <a:t>P.user_id</a:t>
            </a:r>
            <a:r>
              <a:rPr lang="en-IN" sz="1800" dirty="0">
                <a:solidFill>
                  <a:srgbClr val="000000"/>
                </a:solidFill>
                <a:effectLst/>
                <a:latin typeface="Cambria" panose="02040503050406030204" pitchFamily="18" charset="0"/>
                <a:ea typeface="Cambria" panose="02040503050406030204" pitchFamily="18" charset="0"/>
                <a:cs typeface="Cambria" panose="02040503050406030204" pitchFamily="18" charset="0"/>
              </a:rPr>
              <a:t> WHERE </a:t>
            </a:r>
            <a:r>
              <a:rPr lang="en-IN" sz="1800" dirty="0" err="1">
                <a:solidFill>
                  <a:srgbClr val="000000"/>
                </a:solidFill>
                <a:effectLst/>
                <a:latin typeface="Cambria" panose="02040503050406030204" pitchFamily="18" charset="0"/>
                <a:ea typeface="Cambria" panose="02040503050406030204" pitchFamily="18" charset="0"/>
                <a:cs typeface="Cambria" panose="02040503050406030204" pitchFamily="18" charset="0"/>
              </a:rPr>
              <a:t>P.user_id</a:t>
            </a:r>
            <a:r>
              <a:rPr lang="en-IN" sz="1800" dirty="0">
                <a:solidFill>
                  <a:srgbClr val="000000"/>
                </a:solidFill>
                <a:effectLst/>
                <a:latin typeface="Cambria" panose="02040503050406030204" pitchFamily="18" charset="0"/>
                <a:ea typeface="Cambria" panose="02040503050406030204" pitchFamily="18" charset="0"/>
                <a:cs typeface="Cambria" panose="02040503050406030204" pitchFamily="18" charset="0"/>
              </a:rPr>
              <a:t> IS NULL</a:t>
            </a:r>
          </a:p>
          <a:p>
            <a:endParaRPr lang="en-IN" sz="1800" dirty="0">
              <a:solidFill>
                <a:srgbClr val="000000"/>
              </a:solidFill>
              <a:latin typeface="Cambria" panose="02040503050406030204" pitchFamily="18" charset="0"/>
              <a:ea typeface="Cambria" panose="02040503050406030204" pitchFamily="18" charset="0"/>
              <a:cs typeface="Cambria" panose="02040503050406030204" pitchFamily="18" charset="0"/>
            </a:endParaRPr>
          </a:p>
          <a:p>
            <a:r>
              <a:rPr lang="en-IN" sz="1800" kern="100" dirty="0">
                <a:solidFill>
                  <a:srgbClr val="000000"/>
                </a:solidFill>
                <a:effectLst/>
                <a:latin typeface="Cambria" panose="02040503050406030204" pitchFamily="18" charset="0"/>
                <a:ea typeface="Cambria" panose="02040503050406030204" pitchFamily="18" charset="0"/>
                <a:cs typeface="Cambria" panose="02040503050406030204" pitchFamily="18" charset="0"/>
              </a:rPr>
              <a:t>(The users table and the photos table are joined using left join and the null values are selected) </a:t>
            </a:r>
          </a:p>
          <a:p>
            <a:r>
              <a:rPr lang="en-IN" sz="1800" dirty="0">
                <a:solidFill>
                  <a:srgbClr val="000000"/>
                </a:solidFill>
                <a:effectLst/>
                <a:latin typeface="Cambria" panose="02040503050406030204" pitchFamily="18" charset="0"/>
                <a:ea typeface="Cambria" panose="02040503050406030204" pitchFamily="18" charset="0"/>
                <a:cs typeface="Cambria" panose="02040503050406030204" pitchFamily="18" charset="0"/>
              </a:rPr>
              <a:t> </a:t>
            </a:r>
            <a:endParaRPr lang="en-IN" dirty="0"/>
          </a:p>
        </p:txBody>
      </p:sp>
      <p:sp>
        <p:nvSpPr>
          <p:cNvPr id="4" name="Text Placeholder 3">
            <a:extLst>
              <a:ext uri="{FF2B5EF4-FFF2-40B4-BE49-F238E27FC236}">
                <a16:creationId xmlns:a16="http://schemas.microsoft.com/office/drawing/2014/main" id="{8918EA68-3500-40E0-5DCA-A0CB35FBC92B}"/>
              </a:ext>
            </a:extLst>
          </p:cNvPr>
          <p:cNvSpPr>
            <a:spLocks noGrp="1"/>
          </p:cNvSpPr>
          <p:nvPr>
            <p:ph type="body" sz="half" idx="2"/>
          </p:nvPr>
        </p:nvSpPr>
        <p:spPr/>
        <p:txBody>
          <a:bodyPr/>
          <a:lstStyle/>
          <a:p>
            <a:endParaRPr lang="en-IN" dirty="0"/>
          </a:p>
        </p:txBody>
      </p:sp>
      <p:pic>
        <p:nvPicPr>
          <p:cNvPr id="6" name="Picture 5">
            <a:extLst>
              <a:ext uri="{FF2B5EF4-FFF2-40B4-BE49-F238E27FC236}">
                <a16:creationId xmlns:a16="http://schemas.microsoft.com/office/drawing/2014/main" id="{49EBCE5C-03A7-6A6B-4CB9-69007921FD69}"/>
              </a:ext>
            </a:extLst>
          </p:cNvPr>
          <p:cNvPicPr>
            <a:picLocks noChangeAspect="1"/>
          </p:cNvPicPr>
          <p:nvPr/>
        </p:nvPicPr>
        <p:blipFill>
          <a:blip r:embed="rId2"/>
          <a:stretch>
            <a:fillRect/>
          </a:stretch>
        </p:blipFill>
        <p:spPr>
          <a:xfrm>
            <a:off x="723900" y="1475080"/>
            <a:ext cx="3759324" cy="5213159"/>
          </a:xfrm>
          <a:prstGeom prst="rect">
            <a:avLst/>
          </a:prstGeom>
        </p:spPr>
      </p:pic>
    </p:spTree>
    <p:extLst>
      <p:ext uri="{BB962C8B-B14F-4D97-AF65-F5344CB8AC3E}">
        <p14:creationId xmlns:p14="http://schemas.microsoft.com/office/powerpoint/2010/main" val="22689293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96E7B7-CC39-61EB-78BD-837346AB5C2F}"/>
              </a:ext>
            </a:extLst>
          </p:cNvPr>
          <p:cNvSpPr>
            <a:spLocks noGrp="1"/>
          </p:cNvSpPr>
          <p:nvPr>
            <p:ph type="title"/>
          </p:nvPr>
        </p:nvSpPr>
        <p:spPr>
          <a:xfrm>
            <a:off x="723900" y="685800"/>
            <a:ext cx="3581770" cy="867792"/>
          </a:xfrm>
        </p:spPr>
        <p:txBody>
          <a:bodyPr/>
          <a:lstStyle/>
          <a:p>
            <a:r>
              <a:rPr lang="en-US" sz="1800" b="1" i="0" dirty="0">
                <a:solidFill>
                  <a:schemeClr val="tx1">
                    <a:lumMod val="95000"/>
                    <a:lumOff val="5000"/>
                  </a:schemeClr>
                </a:solidFill>
                <a:effectLst/>
                <a:latin typeface="Baskerville Old Face" panose="02020602080505020303" pitchFamily="18" charset="0"/>
              </a:rPr>
              <a:t>Contest Winner Declaration:</a:t>
            </a:r>
            <a:r>
              <a:rPr lang="en-US" sz="1800" b="0" i="0" dirty="0">
                <a:solidFill>
                  <a:schemeClr val="tx1">
                    <a:lumMod val="95000"/>
                    <a:lumOff val="5000"/>
                  </a:schemeClr>
                </a:solidFill>
                <a:effectLst/>
                <a:latin typeface="Baskerville Old Face" panose="02020602080505020303" pitchFamily="18" charset="0"/>
              </a:rPr>
              <a:t> The team has organized a contest where the user with the most likes on a single photo wins.</a:t>
            </a:r>
            <a:br>
              <a:rPr lang="en-IN" sz="1800" kern="100" dirty="0">
                <a:solidFill>
                  <a:schemeClr val="tx1">
                    <a:lumMod val="95000"/>
                    <a:lumOff val="5000"/>
                  </a:schemeClr>
                </a:solidFill>
                <a:effectLst/>
                <a:latin typeface="Baskerville Old Face" panose="02020602080505020303" pitchFamily="18" charset="0"/>
                <a:ea typeface="Cambria" panose="02040503050406030204" pitchFamily="18" charset="0"/>
                <a:cs typeface="Cambria" panose="02040503050406030204" pitchFamily="18" charset="0"/>
              </a:rPr>
            </a:br>
            <a:endParaRPr lang="en-IN" sz="1800" dirty="0">
              <a:solidFill>
                <a:schemeClr val="tx1">
                  <a:lumMod val="95000"/>
                  <a:lumOff val="5000"/>
                </a:schemeClr>
              </a:solidFill>
              <a:latin typeface="Baskerville Old Face" panose="02020602080505020303" pitchFamily="18" charset="0"/>
            </a:endParaRPr>
          </a:p>
        </p:txBody>
      </p:sp>
      <p:sp>
        <p:nvSpPr>
          <p:cNvPr id="3" name="Content Placeholder 2">
            <a:extLst>
              <a:ext uri="{FF2B5EF4-FFF2-40B4-BE49-F238E27FC236}">
                <a16:creationId xmlns:a16="http://schemas.microsoft.com/office/drawing/2014/main" id="{2766D3D1-460B-7DB4-1F69-98400698128A}"/>
              </a:ext>
            </a:extLst>
          </p:cNvPr>
          <p:cNvSpPr>
            <a:spLocks noGrp="1"/>
          </p:cNvSpPr>
          <p:nvPr>
            <p:ph idx="1"/>
          </p:nvPr>
        </p:nvSpPr>
        <p:spPr/>
        <p:txBody>
          <a:bodyPr>
            <a:normAutofit fontScale="92500" lnSpcReduction="10000"/>
          </a:bodyPr>
          <a:lstStyle/>
          <a:p>
            <a:pPr marL="6350" indent="-6350">
              <a:lnSpc>
                <a:spcPct val="107000"/>
              </a:lnSpc>
              <a:spcAft>
                <a:spcPts val="780"/>
              </a:spcAft>
            </a:pPr>
            <a:r>
              <a:rPr lang="en-IN" sz="1800" kern="100" dirty="0">
                <a:solidFill>
                  <a:srgbClr val="FFC000"/>
                </a:solidFill>
                <a:effectLst/>
                <a:latin typeface="Cambria" panose="02040503050406030204" pitchFamily="18" charset="0"/>
                <a:ea typeface="Cambria" panose="02040503050406030204" pitchFamily="18" charset="0"/>
                <a:cs typeface="Cambria" panose="02040503050406030204" pitchFamily="18" charset="0"/>
              </a:rPr>
              <a:t>SQL QUERY: </a:t>
            </a:r>
            <a:endParaRPr lang="en-IN" sz="1800" kern="100" dirty="0">
              <a:solidFill>
                <a:srgbClr val="000000"/>
              </a:solidFill>
              <a:effectLst/>
              <a:latin typeface="Cambria" panose="02040503050406030204" pitchFamily="18" charset="0"/>
              <a:ea typeface="Cambria" panose="02040503050406030204" pitchFamily="18" charset="0"/>
              <a:cs typeface="Cambria" panose="02040503050406030204" pitchFamily="18" charset="0"/>
            </a:endParaRPr>
          </a:p>
          <a:p>
            <a:pPr marL="6350" indent="-6350">
              <a:lnSpc>
                <a:spcPct val="107000"/>
              </a:lnSpc>
              <a:spcAft>
                <a:spcPts val="790"/>
              </a:spcAft>
            </a:pPr>
            <a:r>
              <a:rPr lang="en-IN" sz="1800" kern="100" dirty="0">
                <a:solidFill>
                  <a:srgbClr val="000000"/>
                </a:solidFill>
                <a:effectLst/>
                <a:latin typeface="Cambria" panose="02040503050406030204" pitchFamily="18" charset="0"/>
                <a:ea typeface="Cambria" panose="02040503050406030204" pitchFamily="18" charset="0"/>
                <a:cs typeface="Cambria" panose="02040503050406030204" pitchFamily="18" charset="0"/>
              </a:rPr>
              <a:t>USE </a:t>
            </a:r>
            <a:r>
              <a:rPr lang="en-IN" sz="1800" kern="100" dirty="0" err="1">
                <a:solidFill>
                  <a:srgbClr val="000000"/>
                </a:solidFill>
                <a:effectLst/>
                <a:latin typeface="Cambria" panose="02040503050406030204" pitchFamily="18" charset="0"/>
                <a:ea typeface="Cambria" panose="02040503050406030204" pitchFamily="18" charset="0"/>
                <a:cs typeface="Cambria" panose="02040503050406030204" pitchFamily="18" charset="0"/>
              </a:rPr>
              <a:t>ig_clone</a:t>
            </a:r>
            <a:r>
              <a:rPr lang="en-IN" sz="1800" kern="100" dirty="0">
                <a:solidFill>
                  <a:srgbClr val="000000"/>
                </a:solidFill>
                <a:effectLst/>
                <a:latin typeface="Cambria" panose="02040503050406030204" pitchFamily="18" charset="0"/>
                <a:ea typeface="Cambria" panose="02040503050406030204" pitchFamily="18" charset="0"/>
                <a:cs typeface="Cambria" panose="02040503050406030204" pitchFamily="18" charset="0"/>
              </a:rPr>
              <a:t>; </a:t>
            </a:r>
          </a:p>
          <a:p>
            <a:pPr marL="6350" indent="-6350">
              <a:lnSpc>
                <a:spcPct val="107000"/>
              </a:lnSpc>
              <a:spcAft>
                <a:spcPts val="790"/>
              </a:spcAft>
            </a:pPr>
            <a:r>
              <a:rPr lang="en-IN" sz="1800" kern="100" dirty="0">
                <a:solidFill>
                  <a:srgbClr val="000000"/>
                </a:solidFill>
                <a:effectLst/>
                <a:latin typeface="Cambria" panose="02040503050406030204" pitchFamily="18" charset="0"/>
                <a:ea typeface="Cambria" panose="02040503050406030204" pitchFamily="18" charset="0"/>
                <a:cs typeface="Cambria" panose="02040503050406030204" pitchFamily="18" charset="0"/>
              </a:rPr>
              <a:t>SELECT  </a:t>
            </a:r>
            <a:r>
              <a:rPr lang="en-IN" sz="1800" kern="100" dirty="0" err="1">
                <a:solidFill>
                  <a:srgbClr val="000000"/>
                </a:solidFill>
                <a:effectLst/>
                <a:latin typeface="Cambria" panose="02040503050406030204" pitchFamily="18" charset="0"/>
                <a:ea typeface="Cambria" panose="02040503050406030204" pitchFamily="18" charset="0"/>
                <a:cs typeface="Cambria" panose="02040503050406030204" pitchFamily="18" charset="0"/>
              </a:rPr>
              <a:t>users.username</a:t>
            </a:r>
            <a:r>
              <a:rPr lang="en-IN" sz="1800" kern="100" dirty="0">
                <a:solidFill>
                  <a:srgbClr val="000000"/>
                </a:solidFill>
                <a:effectLst/>
                <a:latin typeface="Cambria" panose="02040503050406030204" pitchFamily="18" charset="0"/>
                <a:ea typeface="Cambria" panose="02040503050406030204" pitchFamily="18" charset="0"/>
                <a:cs typeface="Cambria" panose="02040503050406030204" pitchFamily="18" charset="0"/>
              </a:rPr>
              <a:t>, </a:t>
            </a:r>
            <a:r>
              <a:rPr lang="en-IN" sz="1800" kern="100" dirty="0" err="1">
                <a:solidFill>
                  <a:srgbClr val="000000"/>
                </a:solidFill>
                <a:effectLst/>
                <a:latin typeface="Cambria" panose="02040503050406030204" pitchFamily="18" charset="0"/>
                <a:ea typeface="Cambria" panose="02040503050406030204" pitchFamily="18" charset="0"/>
                <a:cs typeface="Cambria" panose="02040503050406030204" pitchFamily="18" charset="0"/>
              </a:rPr>
              <a:t>likes.photo_id</a:t>
            </a:r>
            <a:r>
              <a:rPr lang="en-IN" sz="1800" kern="100" dirty="0">
                <a:solidFill>
                  <a:srgbClr val="000000"/>
                </a:solidFill>
                <a:effectLst/>
                <a:latin typeface="Cambria" panose="02040503050406030204" pitchFamily="18" charset="0"/>
                <a:ea typeface="Cambria" panose="02040503050406030204" pitchFamily="18" charset="0"/>
                <a:cs typeface="Cambria" panose="02040503050406030204" pitchFamily="18" charset="0"/>
              </a:rPr>
              <a:t>, COUNT(</a:t>
            </a:r>
            <a:r>
              <a:rPr lang="en-IN" sz="1800" kern="100" dirty="0" err="1">
                <a:solidFill>
                  <a:srgbClr val="000000"/>
                </a:solidFill>
                <a:effectLst/>
                <a:latin typeface="Cambria" panose="02040503050406030204" pitchFamily="18" charset="0"/>
                <a:ea typeface="Cambria" panose="02040503050406030204" pitchFamily="18" charset="0"/>
                <a:cs typeface="Cambria" panose="02040503050406030204" pitchFamily="18" charset="0"/>
              </a:rPr>
              <a:t>likes.user_id</a:t>
            </a:r>
            <a:r>
              <a:rPr lang="en-IN" sz="1800" kern="100" dirty="0">
                <a:solidFill>
                  <a:srgbClr val="000000"/>
                </a:solidFill>
                <a:effectLst/>
                <a:latin typeface="Cambria" panose="02040503050406030204" pitchFamily="18" charset="0"/>
                <a:ea typeface="Cambria" panose="02040503050406030204" pitchFamily="18" charset="0"/>
                <a:cs typeface="Cambria" panose="02040503050406030204" pitchFamily="18" charset="0"/>
              </a:rPr>
              <a:t>) AS </a:t>
            </a:r>
            <a:r>
              <a:rPr lang="en-IN" sz="1800" kern="100" dirty="0" err="1">
                <a:solidFill>
                  <a:srgbClr val="000000"/>
                </a:solidFill>
                <a:effectLst/>
                <a:latin typeface="Cambria" panose="02040503050406030204" pitchFamily="18" charset="0"/>
                <a:ea typeface="Cambria" panose="02040503050406030204" pitchFamily="18" charset="0"/>
                <a:cs typeface="Cambria" panose="02040503050406030204" pitchFamily="18" charset="0"/>
              </a:rPr>
              <a:t>nlikes</a:t>
            </a:r>
            <a:r>
              <a:rPr lang="en-IN" sz="1800" kern="100" dirty="0">
                <a:solidFill>
                  <a:srgbClr val="000000"/>
                </a:solidFill>
                <a:effectLst/>
                <a:latin typeface="Cambria" panose="02040503050406030204" pitchFamily="18" charset="0"/>
                <a:ea typeface="Cambria" panose="02040503050406030204" pitchFamily="18" charset="0"/>
                <a:cs typeface="Cambria" panose="02040503050406030204" pitchFamily="18" charset="0"/>
              </a:rPr>
              <a:t> FROM likes </a:t>
            </a:r>
          </a:p>
          <a:p>
            <a:pPr marL="6350" indent="-6350">
              <a:lnSpc>
                <a:spcPct val="107000"/>
              </a:lnSpc>
              <a:spcAft>
                <a:spcPts val="790"/>
              </a:spcAft>
            </a:pPr>
            <a:r>
              <a:rPr lang="en-IN" sz="1800" kern="100" dirty="0">
                <a:solidFill>
                  <a:srgbClr val="000000"/>
                </a:solidFill>
                <a:effectLst/>
                <a:latin typeface="Cambria" panose="02040503050406030204" pitchFamily="18" charset="0"/>
                <a:ea typeface="Cambria" panose="02040503050406030204" pitchFamily="18" charset="0"/>
                <a:cs typeface="Cambria" panose="02040503050406030204" pitchFamily="18" charset="0"/>
              </a:rPr>
              <a:t>JOIN photos </a:t>
            </a:r>
          </a:p>
          <a:p>
            <a:pPr marL="6350" indent="-6350">
              <a:lnSpc>
                <a:spcPct val="107000"/>
              </a:lnSpc>
              <a:spcAft>
                <a:spcPts val="790"/>
              </a:spcAft>
            </a:pPr>
            <a:r>
              <a:rPr lang="en-IN" sz="1800" kern="100" dirty="0">
                <a:solidFill>
                  <a:srgbClr val="000000"/>
                </a:solidFill>
                <a:effectLst/>
                <a:latin typeface="Cambria" panose="02040503050406030204" pitchFamily="18" charset="0"/>
                <a:ea typeface="Cambria" panose="02040503050406030204" pitchFamily="18" charset="0"/>
                <a:cs typeface="Cambria" panose="02040503050406030204" pitchFamily="18" charset="0"/>
              </a:rPr>
              <a:t> ON photos.id = </a:t>
            </a:r>
            <a:r>
              <a:rPr lang="en-IN" sz="1800" kern="100" dirty="0" err="1">
                <a:solidFill>
                  <a:srgbClr val="000000"/>
                </a:solidFill>
                <a:effectLst/>
                <a:latin typeface="Cambria" panose="02040503050406030204" pitchFamily="18" charset="0"/>
                <a:ea typeface="Cambria" panose="02040503050406030204" pitchFamily="18" charset="0"/>
                <a:cs typeface="Cambria" panose="02040503050406030204" pitchFamily="18" charset="0"/>
              </a:rPr>
              <a:t>likes.photo_id</a:t>
            </a:r>
            <a:r>
              <a:rPr lang="en-IN" sz="1800" kern="100" dirty="0">
                <a:solidFill>
                  <a:srgbClr val="000000"/>
                </a:solidFill>
                <a:effectLst/>
                <a:latin typeface="Cambria" panose="02040503050406030204" pitchFamily="18" charset="0"/>
                <a:ea typeface="Cambria" panose="02040503050406030204" pitchFamily="18" charset="0"/>
                <a:cs typeface="Cambria" panose="02040503050406030204" pitchFamily="18" charset="0"/>
              </a:rPr>
              <a:t> </a:t>
            </a:r>
          </a:p>
          <a:p>
            <a:pPr marL="6350" indent="-6350">
              <a:lnSpc>
                <a:spcPct val="107000"/>
              </a:lnSpc>
              <a:spcAft>
                <a:spcPts val="790"/>
              </a:spcAft>
            </a:pPr>
            <a:r>
              <a:rPr lang="en-IN" sz="1800" kern="100" dirty="0">
                <a:solidFill>
                  <a:srgbClr val="000000"/>
                </a:solidFill>
                <a:effectLst/>
                <a:latin typeface="Cambria" panose="02040503050406030204" pitchFamily="18" charset="0"/>
                <a:ea typeface="Cambria" panose="02040503050406030204" pitchFamily="18" charset="0"/>
                <a:cs typeface="Cambria" panose="02040503050406030204" pitchFamily="18" charset="0"/>
              </a:rPr>
              <a:t>JOIN users </a:t>
            </a:r>
          </a:p>
          <a:p>
            <a:pPr marL="6350" indent="-6350">
              <a:lnSpc>
                <a:spcPct val="107000"/>
              </a:lnSpc>
              <a:spcAft>
                <a:spcPts val="790"/>
              </a:spcAft>
            </a:pPr>
            <a:r>
              <a:rPr lang="en-IN" sz="1800" kern="100" dirty="0">
                <a:solidFill>
                  <a:srgbClr val="000000"/>
                </a:solidFill>
                <a:effectLst/>
                <a:latin typeface="Cambria" panose="02040503050406030204" pitchFamily="18" charset="0"/>
                <a:ea typeface="Cambria" panose="02040503050406030204" pitchFamily="18" charset="0"/>
                <a:cs typeface="Cambria" panose="02040503050406030204" pitchFamily="18" charset="0"/>
              </a:rPr>
              <a:t> ON </a:t>
            </a:r>
            <a:r>
              <a:rPr lang="en-IN" sz="1800" kern="100" dirty="0" err="1">
                <a:solidFill>
                  <a:srgbClr val="000000"/>
                </a:solidFill>
                <a:effectLst/>
                <a:latin typeface="Cambria" panose="02040503050406030204" pitchFamily="18" charset="0"/>
                <a:ea typeface="Cambria" panose="02040503050406030204" pitchFamily="18" charset="0"/>
                <a:cs typeface="Cambria" panose="02040503050406030204" pitchFamily="18" charset="0"/>
              </a:rPr>
              <a:t>photos.user_id</a:t>
            </a:r>
            <a:r>
              <a:rPr lang="en-IN" sz="1800" kern="100" dirty="0">
                <a:solidFill>
                  <a:srgbClr val="000000"/>
                </a:solidFill>
                <a:effectLst/>
                <a:latin typeface="Cambria" panose="02040503050406030204" pitchFamily="18" charset="0"/>
                <a:ea typeface="Cambria" panose="02040503050406030204" pitchFamily="18" charset="0"/>
                <a:cs typeface="Cambria" panose="02040503050406030204" pitchFamily="18" charset="0"/>
              </a:rPr>
              <a:t> = users.id </a:t>
            </a:r>
          </a:p>
          <a:p>
            <a:pPr marL="6350" indent="-6350">
              <a:lnSpc>
                <a:spcPct val="107000"/>
              </a:lnSpc>
              <a:spcAft>
                <a:spcPts val="790"/>
              </a:spcAft>
            </a:pPr>
            <a:r>
              <a:rPr lang="en-IN" sz="1800" kern="100" dirty="0">
                <a:solidFill>
                  <a:srgbClr val="000000"/>
                </a:solidFill>
                <a:effectLst/>
                <a:latin typeface="Cambria" panose="02040503050406030204" pitchFamily="18" charset="0"/>
                <a:ea typeface="Cambria" panose="02040503050406030204" pitchFamily="18" charset="0"/>
                <a:cs typeface="Cambria" panose="02040503050406030204" pitchFamily="18" charset="0"/>
              </a:rPr>
              <a:t>GROUP BY </a:t>
            </a:r>
            <a:r>
              <a:rPr lang="en-IN" sz="1800" kern="100" dirty="0" err="1">
                <a:solidFill>
                  <a:srgbClr val="000000"/>
                </a:solidFill>
                <a:effectLst/>
                <a:latin typeface="Cambria" panose="02040503050406030204" pitchFamily="18" charset="0"/>
                <a:ea typeface="Cambria" panose="02040503050406030204" pitchFamily="18" charset="0"/>
                <a:cs typeface="Cambria" panose="02040503050406030204" pitchFamily="18" charset="0"/>
              </a:rPr>
              <a:t>photo_id</a:t>
            </a:r>
            <a:r>
              <a:rPr lang="en-IN" sz="1800" kern="100" dirty="0">
                <a:solidFill>
                  <a:srgbClr val="000000"/>
                </a:solidFill>
                <a:effectLst/>
                <a:latin typeface="Cambria" panose="02040503050406030204" pitchFamily="18" charset="0"/>
                <a:ea typeface="Cambria" panose="02040503050406030204" pitchFamily="18" charset="0"/>
                <a:cs typeface="Cambria" panose="02040503050406030204" pitchFamily="18" charset="0"/>
              </a:rPr>
              <a:t> </a:t>
            </a:r>
          </a:p>
          <a:p>
            <a:pPr marL="6350" indent="-6350">
              <a:lnSpc>
                <a:spcPct val="107000"/>
              </a:lnSpc>
              <a:spcAft>
                <a:spcPts val="790"/>
              </a:spcAft>
            </a:pPr>
            <a:r>
              <a:rPr lang="en-IN" sz="1800" kern="100" dirty="0">
                <a:solidFill>
                  <a:srgbClr val="000000"/>
                </a:solidFill>
                <a:effectLst/>
                <a:latin typeface="Cambria" panose="02040503050406030204" pitchFamily="18" charset="0"/>
                <a:ea typeface="Cambria" panose="02040503050406030204" pitchFamily="18" charset="0"/>
                <a:cs typeface="Cambria" panose="02040503050406030204" pitchFamily="18" charset="0"/>
              </a:rPr>
              <a:t>ORDER BY </a:t>
            </a:r>
            <a:r>
              <a:rPr lang="en-IN" sz="1800" kern="100" dirty="0" err="1">
                <a:solidFill>
                  <a:srgbClr val="000000"/>
                </a:solidFill>
                <a:effectLst/>
                <a:latin typeface="Cambria" panose="02040503050406030204" pitchFamily="18" charset="0"/>
                <a:ea typeface="Cambria" panose="02040503050406030204" pitchFamily="18" charset="0"/>
                <a:cs typeface="Cambria" panose="02040503050406030204" pitchFamily="18" charset="0"/>
              </a:rPr>
              <a:t>nlikes</a:t>
            </a:r>
            <a:r>
              <a:rPr lang="en-IN" sz="1800" kern="100" dirty="0">
                <a:solidFill>
                  <a:srgbClr val="000000"/>
                </a:solidFill>
                <a:effectLst/>
                <a:latin typeface="Cambria" panose="02040503050406030204" pitchFamily="18" charset="0"/>
                <a:ea typeface="Cambria" panose="02040503050406030204" pitchFamily="18" charset="0"/>
                <a:cs typeface="Cambria" panose="02040503050406030204" pitchFamily="18" charset="0"/>
              </a:rPr>
              <a:t> DESC </a:t>
            </a:r>
          </a:p>
          <a:p>
            <a:pPr marL="6350" indent="-6350">
              <a:lnSpc>
                <a:spcPct val="107000"/>
              </a:lnSpc>
              <a:spcAft>
                <a:spcPts val="790"/>
              </a:spcAft>
            </a:pPr>
            <a:r>
              <a:rPr lang="en-IN" sz="1800" kern="100" dirty="0">
                <a:solidFill>
                  <a:srgbClr val="000000"/>
                </a:solidFill>
                <a:effectLst/>
                <a:latin typeface="Cambria" panose="02040503050406030204" pitchFamily="18" charset="0"/>
                <a:ea typeface="Cambria" panose="02040503050406030204" pitchFamily="18" charset="0"/>
                <a:cs typeface="Cambria" panose="02040503050406030204" pitchFamily="18" charset="0"/>
              </a:rPr>
              <a:t>LIMIT 1 </a:t>
            </a:r>
          </a:p>
          <a:p>
            <a:endParaRPr lang="en-IN" dirty="0"/>
          </a:p>
        </p:txBody>
      </p:sp>
      <p:sp>
        <p:nvSpPr>
          <p:cNvPr id="4" name="Text Placeholder 3">
            <a:extLst>
              <a:ext uri="{FF2B5EF4-FFF2-40B4-BE49-F238E27FC236}">
                <a16:creationId xmlns:a16="http://schemas.microsoft.com/office/drawing/2014/main" id="{CE0C985E-C1DF-F2E1-29D6-699B6CE11196}"/>
              </a:ext>
            </a:extLst>
          </p:cNvPr>
          <p:cNvSpPr>
            <a:spLocks noGrp="1"/>
          </p:cNvSpPr>
          <p:nvPr>
            <p:ph type="body" sz="half" idx="2"/>
          </p:nvPr>
        </p:nvSpPr>
        <p:spPr>
          <a:xfrm>
            <a:off x="560705" y="4045952"/>
            <a:ext cx="3164519" cy="2372604"/>
          </a:xfrm>
        </p:spPr>
        <p:txBody>
          <a:bodyPr>
            <a:normAutofit lnSpcReduction="10000"/>
          </a:bodyPr>
          <a:lstStyle/>
          <a:p>
            <a:r>
              <a:rPr lang="en-IN" sz="1800" kern="100" dirty="0">
                <a:solidFill>
                  <a:srgbClr val="000000"/>
                </a:solidFill>
                <a:effectLst/>
                <a:latin typeface="Cambria" panose="02040503050406030204" pitchFamily="18" charset="0"/>
                <a:ea typeface="Cambria" panose="02040503050406030204" pitchFamily="18" charset="0"/>
                <a:cs typeface="Cambria" panose="02040503050406030204" pitchFamily="18" charset="0"/>
              </a:rPr>
              <a:t>(</a:t>
            </a:r>
            <a:r>
              <a:rPr lang="en-IN" sz="1800" kern="100" dirty="0">
                <a:solidFill>
                  <a:srgbClr val="000000"/>
                </a:solidFill>
                <a:effectLst/>
                <a:latin typeface="Times New Roman" panose="02020603050405020304" pitchFamily="18" charset="0"/>
                <a:ea typeface="Cambria" panose="02040503050406030204" pitchFamily="18" charset="0"/>
                <a:cs typeface="Times New Roman" panose="02020603050405020304" pitchFamily="18" charset="0"/>
              </a:rPr>
              <a:t>The likes, users, photos tables are joined and the number of users liked a photo is grouped and the user who posted the photo with the highest number of likes is selected as the winner) </a:t>
            </a:r>
          </a:p>
          <a:p>
            <a:endParaRPr lang="en-IN" dirty="0"/>
          </a:p>
        </p:txBody>
      </p:sp>
      <p:pic>
        <p:nvPicPr>
          <p:cNvPr id="5" name="Picture 4">
            <a:extLst>
              <a:ext uri="{FF2B5EF4-FFF2-40B4-BE49-F238E27FC236}">
                <a16:creationId xmlns:a16="http://schemas.microsoft.com/office/drawing/2014/main" id="{F53F3D6C-7160-8091-4E2C-B32C5E459BD4}"/>
              </a:ext>
            </a:extLst>
          </p:cNvPr>
          <p:cNvPicPr/>
          <p:nvPr/>
        </p:nvPicPr>
        <p:blipFill>
          <a:blip r:embed="rId2"/>
          <a:stretch>
            <a:fillRect/>
          </a:stretch>
        </p:blipFill>
        <p:spPr>
          <a:xfrm>
            <a:off x="560705" y="2411730"/>
            <a:ext cx="4182110" cy="1017270"/>
          </a:xfrm>
          <a:prstGeom prst="rect">
            <a:avLst/>
          </a:prstGeom>
        </p:spPr>
      </p:pic>
    </p:spTree>
    <p:extLst>
      <p:ext uri="{BB962C8B-B14F-4D97-AF65-F5344CB8AC3E}">
        <p14:creationId xmlns:p14="http://schemas.microsoft.com/office/powerpoint/2010/main" val="11476114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1F5980-FF6F-9322-A57D-E43AC4BA38F0}"/>
              </a:ext>
            </a:extLst>
          </p:cNvPr>
          <p:cNvSpPr>
            <a:spLocks noGrp="1"/>
          </p:cNvSpPr>
          <p:nvPr>
            <p:ph type="title"/>
          </p:nvPr>
        </p:nvSpPr>
        <p:spPr>
          <a:xfrm>
            <a:off x="723900" y="685800"/>
            <a:ext cx="3750446" cy="1134122"/>
          </a:xfrm>
        </p:spPr>
        <p:txBody>
          <a:bodyPr/>
          <a:lstStyle/>
          <a:p>
            <a:r>
              <a:rPr lang="en-US" sz="1800" b="1" i="0" dirty="0">
                <a:solidFill>
                  <a:schemeClr val="tx1">
                    <a:lumMod val="95000"/>
                    <a:lumOff val="5000"/>
                  </a:schemeClr>
                </a:solidFill>
                <a:effectLst/>
                <a:latin typeface="Baskerville Old Face" panose="02020602080505020303" pitchFamily="18" charset="0"/>
              </a:rPr>
              <a:t>Hashtag Research:</a:t>
            </a:r>
            <a:r>
              <a:rPr lang="en-US" sz="1800" b="0" i="0" dirty="0">
                <a:solidFill>
                  <a:schemeClr val="tx1">
                    <a:lumMod val="95000"/>
                    <a:lumOff val="5000"/>
                  </a:schemeClr>
                </a:solidFill>
                <a:effectLst/>
                <a:latin typeface="Baskerville Old Face" panose="02020602080505020303" pitchFamily="18" charset="0"/>
              </a:rPr>
              <a:t> A partner brand wants to know the most popular hashtags to use in their posts to reach the most people.</a:t>
            </a:r>
            <a:br>
              <a:rPr lang="en-US" sz="1800" dirty="0">
                <a:solidFill>
                  <a:schemeClr val="tx1">
                    <a:lumMod val="95000"/>
                    <a:lumOff val="5000"/>
                  </a:schemeClr>
                </a:solidFill>
                <a:latin typeface="Baskerville Old Face" panose="02020602080505020303" pitchFamily="18" charset="0"/>
              </a:rPr>
            </a:br>
            <a:endParaRPr lang="en-IN" sz="1800" dirty="0">
              <a:solidFill>
                <a:schemeClr val="tx1">
                  <a:lumMod val="95000"/>
                  <a:lumOff val="5000"/>
                </a:schemeClr>
              </a:solidFill>
              <a:latin typeface="Baskerville Old Face" panose="02020602080505020303" pitchFamily="18" charset="0"/>
            </a:endParaRPr>
          </a:p>
        </p:txBody>
      </p:sp>
      <p:sp>
        <p:nvSpPr>
          <p:cNvPr id="3" name="Content Placeholder 2">
            <a:extLst>
              <a:ext uri="{FF2B5EF4-FFF2-40B4-BE49-F238E27FC236}">
                <a16:creationId xmlns:a16="http://schemas.microsoft.com/office/drawing/2014/main" id="{545A9F5A-8A34-B463-1C6F-D034BB5CD9F9}"/>
              </a:ext>
            </a:extLst>
          </p:cNvPr>
          <p:cNvSpPr>
            <a:spLocks noGrp="1"/>
          </p:cNvSpPr>
          <p:nvPr>
            <p:ph idx="1"/>
          </p:nvPr>
        </p:nvSpPr>
        <p:spPr/>
        <p:txBody>
          <a:bodyPr>
            <a:normAutofit fontScale="25000" lnSpcReduction="20000"/>
          </a:bodyPr>
          <a:lstStyle/>
          <a:p>
            <a:pPr marL="6350" indent="-6350">
              <a:lnSpc>
                <a:spcPct val="107000"/>
              </a:lnSpc>
              <a:spcAft>
                <a:spcPts val="780"/>
              </a:spcAft>
            </a:pPr>
            <a:r>
              <a:rPr lang="en-IN" sz="5600" kern="100" dirty="0">
                <a:solidFill>
                  <a:srgbClr val="FFC000"/>
                </a:solidFill>
                <a:effectLst/>
                <a:latin typeface="Cambria" panose="02040503050406030204" pitchFamily="18" charset="0"/>
                <a:ea typeface="Cambria" panose="02040503050406030204" pitchFamily="18" charset="0"/>
                <a:cs typeface="Cambria" panose="02040503050406030204" pitchFamily="18" charset="0"/>
              </a:rPr>
              <a:t>SQL QUERY: </a:t>
            </a:r>
            <a:endParaRPr lang="en-IN" sz="5600" kern="100" dirty="0">
              <a:solidFill>
                <a:srgbClr val="000000"/>
              </a:solidFill>
              <a:effectLst/>
              <a:latin typeface="Cambria" panose="02040503050406030204" pitchFamily="18" charset="0"/>
              <a:ea typeface="Cambria" panose="02040503050406030204" pitchFamily="18" charset="0"/>
              <a:cs typeface="Cambria" panose="02040503050406030204" pitchFamily="18" charset="0"/>
            </a:endParaRPr>
          </a:p>
          <a:p>
            <a:pPr marL="6350" indent="-6350">
              <a:lnSpc>
                <a:spcPct val="107000"/>
              </a:lnSpc>
              <a:spcAft>
                <a:spcPts val="805"/>
              </a:spcAft>
            </a:pPr>
            <a:r>
              <a:rPr lang="en-IN" sz="5600" kern="100" dirty="0">
                <a:solidFill>
                  <a:srgbClr val="000000"/>
                </a:solidFill>
                <a:effectLst/>
                <a:latin typeface="Cambria" panose="02040503050406030204" pitchFamily="18" charset="0"/>
                <a:ea typeface="Cambria" panose="02040503050406030204" pitchFamily="18" charset="0"/>
                <a:cs typeface="Cambria" panose="02040503050406030204" pitchFamily="18" charset="0"/>
              </a:rPr>
              <a:t>USE </a:t>
            </a:r>
            <a:r>
              <a:rPr lang="en-IN" sz="5600" kern="100" dirty="0" err="1">
                <a:solidFill>
                  <a:srgbClr val="000000"/>
                </a:solidFill>
                <a:effectLst/>
                <a:latin typeface="Cambria" panose="02040503050406030204" pitchFamily="18" charset="0"/>
                <a:ea typeface="Cambria" panose="02040503050406030204" pitchFamily="18" charset="0"/>
                <a:cs typeface="Cambria" panose="02040503050406030204" pitchFamily="18" charset="0"/>
              </a:rPr>
              <a:t>ig_clone</a:t>
            </a:r>
            <a:r>
              <a:rPr lang="en-IN" sz="5600" kern="100" dirty="0">
                <a:solidFill>
                  <a:srgbClr val="000000"/>
                </a:solidFill>
                <a:effectLst/>
                <a:latin typeface="Cambria" panose="02040503050406030204" pitchFamily="18" charset="0"/>
                <a:ea typeface="Cambria" panose="02040503050406030204" pitchFamily="18" charset="0"/>
                <a:cs typeface="Cambria" panose="02040503050406030204" pitchFamily="18" charset="0"/>
              </a:rPr>
              <a:t>; </a:t>
            </a:r>
          </a:p>
          <a:p>
            <a:pPr marL="6350" indent="-6350">
              <a:lnSpc>
                <a:spcPct val="107000"/>
              </a:lnSpc>
              <a:spcAft>
                <a:spcPts val="805"/>
              </a:spcAft>
            </a:pPr>
            <a:r>
              <a:rPr lang="en-IN" sz="5600" kern="100" dirty="0">
                <a:solidFill>
                  <a:srgbClr val="000000"/>
                </a:solidFill>
                <a:effectLst/>
                <a:latin typeface="Cambria" panose="02040503050406030204" pitchFamily="18" charset="0"/>
                <a:ea typeface="Cambria" panose="02040503050406030204" pitchFamily="18" charset="0"/>
                <a:cs typeface="Cambria" panose="02040503050406030204" pitchFamily="18" charset="0"/>
              </a:rPr>
              <a:t>SELECT </a:t>
            </a:r>
            <a:r>
              <a:rPr lang="en-IN" sz="5600" kern="100" dirty="0" err="1">
                <a:solidFill>
                  <a:srgbClr val="000000"/>
                </a:solidFill>
                <a:effectLst/>
                <a:latin typeface="Cambria" panose="02040503050406030204" pitchFamily="18" charset="0"/>
                <a:ea typeface="Cambria" panose="02040503050406030204" pitchFamily="18" charset="0"/>
                <a:cs typeface="Cambria" panose="02040503050406030204" pitchFamily="18" charset="0"/>
              </a:rPr>
              <a:t>tag_name</a:t>
            </a:r>
            <a:r>
              <a:rPr lang="en-IN" sz="5600" kern="100" dirty="0">
                <a:solidFill>
                  <a:srgbClr val="000000"/>
                </a:solidFill>
                <a:effectLst/>
                <a:latin typeface="Cambria" panose="02040503050406030204" pitchFamily="18" charset="0"/>
                <a:ea typeface="Cambria" panose="02040503050406030204" pitchFamily="18" charset="0"/>
                <a:cs typeface="Cambria" panose="02040503050406030204" pitchFamily="18" charset="0"/>
              </a:rPr>
              <a:t>, COUNT(</a:t>
            </a:r>
            <a:r>
              <a:rPr lang="en-IN" sz="5600" kern="100" dirty="0" err="1">
                <a:solidFill>
                  <a:srgbClr val="000000"/>
                </a:solidFill>
                <a:effectLst/>
                <a:latin typeface="Cambria" panose="02040503050406030204" pitchFamily="18" charset="0"/>
                <a:ea typeface="Cambria" panose="02040503050406030204" pitchFamily="18" charset="0"/>
                <a:cs typeface="Cambria" panose="02040503050406030204" pitchFamily="18" charset="0"/>
              </a:rPr>
              <a:t>user_id</a:t>
            </a:r>
            <a:r>
              <a:rPr lang="en-IN" sz="5600" kern="100" dirty="0">
                <a:solidFill>
                  <a:srgbClr val="000000"/>
                </a:solidFill>
                <a:effectLst/>
                <a:latin typeface="Cambria" panose="02040503050406030204" pitchFamily="18" charset="0"/>
                <a:ea typeface="Cambria" panose="02040503050406030204" pitchFamily="18" charset="0"/>
                <a:cs typeface="Cambria" panose="02040503050406030204" pitchFamily="18" charset="0"/>
              </a:rPr>
              <a:t>) AS </a:t>
            </a:r>
            <a:r>
              <a:rPr lang="en-IN" sz="5600" kern="100" dirty="0" err="1">
                <a:solidFill>
                  <a:srgbClr val="000000"/>
                </a:solidFill>
                <a:effectLst/>
                <a:latin typeface="Cambria" panose="02040503050406030204" pitchFamily="18" charset="0"/>
                <a:ea typeface="Cambria" panose="02040503050406030204" pitchFamily="18" charset="0"/>
                <a:cs typeface="Cambria" panose="02040503050406030204" pitchFamily="18" charset="0"/>
              </a:rPr>
              <a:t>ntags</a:t>
            </a:r>
            <a:r>
              <a:rPr lang="en-IN" sz="5600" kern="100" dirty="0">
                <a:solidFill>
                  <a:srgbClr val="000000"/>
                </a:solidFill>
                <a:effectLst/>
                <a:latin typeface="Cambria" panose="02040503050406030204" pitchFamily="18" charset="0"/>
                <a:ea typeface="Cambria" panose="02040503050406030204" pitchFamily="18" charset="0"/>
                <a:cs typeface="Cambria" panose="02040503050406030204" pitchFamily="18" charset="0"/>
              </a:rPr>
              <a:t> FROM </a:t>
            </a:r>
            <a:r>
              <a:rPr lang="en-IN" sz="5600" kern="100" dirty="0" err="1">
                <a:solidFill>
                  <a:srgbClr val="000000"/>
                </a:solidFill>
                <a:effectLst/>
                <a:latin typeface="Cambria" panose="02040503050406030204" pitchFamily="18" charset="0"/>
                <a:ea typeface="Cambria" panose="02040503050406030204" pitchFamily="18" charset="0"/>
                <a:cs typeface="Cambria" panose="02040503050406030204" pitchFamily="18" charset="0"/>
              </a:rPr>
              <a:t>photo_tags</a:t>
            </a:r>
            <a:r>
              <a:rPr lang="en-IN" sz="5600" kern="100" dirty="0">
                <a:solidFill>
                  <a:srgbClr val="000000"/>
                </a:solidFill>
                <a:effectLst/>
                <a:latin typeface="Cambria" panose="02040503050406030204" pitchFamily="18" charset="0"/>
                <a:ea typeface="Cambria" panose="02040503050406030204" pitchFamily="18" charset="0"/>
                <a:cs typeface="Cambria" panose="02040503050406030204" pitchFamily="18" charset="0"/>
              </a:rPr>
              <a:t> pt </a:t>
            </a:r>
          </a:p>
          <a:p>
            <a:pPr marL="6350" indent="-6350">
              <a:lnSpc>
                <a:spcPct val="107000"/>
              </a:lnSpc>
              <a:spcAft>
                <a:spcPts val="805"/>
              </a:spcAft>
            </a:pPr>
            <a:r>
              <a:rPr lang="en-IN" sz="5600" kern="100" dirty="0">
                <a:solidFill>
                  <a:srgbClr val="000000"/>
                </a:solidFill>
                <a:effectLst/>
                <a:latin typeface="Cambria" panose="02040503050406030204" pitchFamily="18" charset="0"/>
                <a:ea typeface="Cambria" panose="02040503050406030204" pitchFamily="18" charset="0"/>
                <a:cs typeface="Cambria" panose="02040503050406030204" pitchFamily="18" charset="0"/>
              </a:rPr>
              <a:t>JOIN tags t </a:t>
            </a:r>
          </a:p>
          <a:p>
            <a:pPr marL="6350" indent="-6350">
              <a:lnSpc>
                <a:spcPct val="107000"/>
              </a:lnSpc>
              <a:spcAft>
                <a:spcPts val="805"/>
              </a:spcAft>
            </a:pPr>
            <a:r>
              <a:rPr lang="en-IN" sz="5600" kern="100" dirty="0">
                <a:solidFill>
                  <a:srgbClr val="000000"/>
                </a:solidFill>
                <a:effectLst/>
                <a:latin typeface="Cambria" panose="02040503050406030204" pitchFamily="18" charset="0"/>
                <a:ea typeface="Cambria" panose="02040503050406030204" pitchFamily="18" charset="0"/>
                <a:cs typeface="Cambria" panose="02040503050406030204" pitchFamily="18" charset="0"/>
              </a:rPr>
              <a:t> ON </a:t>
            </a:r>
            <a:r>
              <a:rPr lang="en-IN" sz="5600" kern="100" dirty="0" err="1">
                <a:solidFill>
                  <a:srgbClr val="000000"/>
                </a:solidFill>
                <a:effectLst/>
                <a:latin typeface="Cambria" panose="02040503050406030204" pitchFamily="18" charset="0"/>
                <a:ea typeface="Cambria" panose="02040503050406030204" pitchFamily="18" charset="0"/>
                <a:cs typeface="Cambria" panose="02040503050406030204" pitchFamily="18" charset="0"/>
              </a:rPr>
              <a:t>pt.tag_id</a:t>
            </a:r>
            <a:r>
              <a:rPr lang="en-IN" sz="5600" kern="100" dirty="0">
                <a:solidFill>
                  <a:srgbClr val="000000"/>
                </a:solidFill>
                <a:effectLst/>
                <a:latin typeface="Cambria" panose="02040503050406030204" pitchFamily="18" charset="0"/>
                <a:ea typeface="Cambria" panose="02040503050406030204" pitchFamily="18" charset="0"/>
                <a:cs typeface="Cambria" panose="02040503050406030204" pitchFamily="18" charset="0"/>
              </a:rPr>
              <a:t> = t.id </a:t>
            </a:r>
          </a:p>
          <a:p>
            <a:pPr marL="6350" indent="-6350">
              <a:lnSpc>
                <a:spcPct val="107000"/>
              </a:lnSpc>
              <a:spcAft>
                <a:spcPts val="805"/>
              </a:spcAft>
            </a:pPr>
            <a:r>
              <a:rPr lang="en-IN" sz="5600" kern="100" dirty="0">
                <a:solidFill>
                  <a:srgbClr val="000000"/>
                </a:solidFill>
                <a:effectLst/>
                <a:latin typeface="Cambria" panose="02040503050406030204" pitchFamily="18" charset="0"/>
                <a:ea typeface="Cambria" panose="02040503050406030204" pitchFamily="18" charset="0"/>
                <a:cs typeface="Cambria" panose="02040503050406030204" pitchFamily="18" charset="0"/>
              </a:rPr>
              <a:t>JOIN photos p </a:t>
            </a:r>
          </a:p>
          <a:p>
            <a:pPr marL="6350" indent="-6350">
              <a:lnSpc>
                <a:spcPct val="107000"/>
              </a:lnSpc>
              <a:spcAft>
                <a:spcPts val="805"/>
              </a:spcAft>
            </a:pPr>
            <a:r>
              <a:rPr lang="en-IN" sz="5600" kern="100" dirty="0">
                <a:solidFill>
                  <a:srgbClr val="000000"/>
                </a:solidFill>
                <a:effectLst/>
                <a:latin typeface="Cambria" panose="02040503050406030204" pitchFamily="18" charset="0"/>
                <a:ea typeface="Cambria" panose="02040503050406030204" pitchFamily="18" charset="0"/>
                <a:cs typeface="Cambria" panose="02040503050406030204" pitchFamily="18" charset="0"/>
              </a:rPr>
              <a:t> ON </a:t>
            </a:r>
            <a:r>
              <a:rPr lang="en-IN" sz="5600" kern="100" dirty="0" err="1">
                <a:solidFill>
                  <a:srgbClr val="000000"/>
                </a:solidFill>
                <a:effectLst/>
                <a:latin typeface="Cambria" panose="02040503050406030204" pitchFamily="18" charset="0"/>
                <a:ea typeface="Cambria" panose="02040503050406030204" pitchFamily="18" charset="0"/>
                <a:cs typeface="Cambria" panose="02040503050406030204" pitchFamily="18" charset="0"/>
              </a:rPr>
              <a:t>pt.photo_id</a:t>
            </a:r>
            <a:r>
              <a:rPr lang="en-IN" sz="5600" kern="100" dirty="0">
                <a:solidFill>
                  <a:srgbClr val="000000"/>
                </a:solidFill>
                <a:effectLst/>
                <a:latin typeface="Cambria" panose="02040503050406030204" pitchFamily="18" charset="0"/>
                <a:ea typeface="Cambria" panose="02040503050406030204" pitchFamily="18" charset="0"/>
                <a:cs typeface="Cambria" panose="02040503050406030204" pitchFamily="18" charset="0"/>
              </a:rPr>
              <a:t> = p.id </a:t>
            </a:r>
          </a:p>
          <a:p>
            <a:pPr marL="6350" indent="-6350">
              <a:lnSpc>
                <a:spcPct val="107000"/>
              </a:lnSpc>
              <a:spcAft>
                <a:spcPts val="805"/>
              </a:spcAft>
            </a:pPr>
            <a:r>
              <a:rPr lang="en-IN" sz="5600" kern="100" dirty="0">
                <a:solidFill>
                  <a:srgbClr val="000000"/>
                </a:solidFill>
                <a:effectLst/>
                <a:latin typeface="Cambria" panose="02040503050406030204" pitchFamily="18" charset="0"/>
                <a:ea typeface="Cambria" panose="02040503050406030204" pitchFamily="18" charset="0"/>
                <a:cs typeface="Cambria" panose="02040503050406030204" pitchFamily="18" charset="0"/>
              </a:rPr>
              <a:t>JOIN users u </a:t>
            </a:r>
          </a:p>
          <a:p>
            <a:pPr marL="6350" indent="-6350">
              <a:lnSpc>
                <a:spcPct val="107000"/>
              </a:lnSpc>
              <a:spcAft>
                <a:spcPts val="805"/>
              </a:spcAft>
            </a:pPr>
            <a:r>
              <a:rPr lang="en-IN" sz="5600" kern="100" dirty="0">
                <a:solidFill>
                  <a:srgbClr val="000000"/>
                </a:solidFill>
                <a:effectLst/>
                <a:latin typeface="Cambria" panose="02040503050406030204" pitchFamily="18" charset="0"/>
                <a:ea typeface="Cambria" panose="02040503050406030204" pitchFamily="18" charset="0"/>
                <a:cs typeface="Cambria" panose="02040503050406030204" pitchFamily="18" charset="0"/>
              </a:rPr>
              <a:t> ON </a:t>
            </a:r>
            <a:r>
              <a:rPr lang="en-IN" sz="5600" kern="100" dirty="0" err="1">
                <a:solidFill>
                  <a:srgbClr val="000000"/>
                </a:solidFill>
                <a:effectLst/>
                <a:latin typeface="Cambria" panose="02040503050406030204" pitchFamily="18" charset="0"/>
                <a:ea typeface="Cambria" panose="02040503050406030204" pitchFamily="18" charset="0"/>
                <a:cs typeface="Cambria" panose="02040503050406030204" pitchFamily="18" charset="0"/>
              </a:rPr>
              <a:t>p.user_id</a:t>
            </a:r>
            <a:r>
              <a:rPr lang="en-IN" sz="5600" kern="100" dirty="0">
                <a:solidFill>
                  <a:srgbClr val="000000"/>
                </a:solidFill>
                <a:effectLst/>
                <a:latin typeface="Cambria" panose="02040503050406030204" pitchFamily="18" charset="0"/>
                <a:ea typeface="Cambria" panose="02040503050406030204" pitchFamily="18" charset="0"/>
                <a:cs typeface="Cambria" panose="02040503050406030204" pitchFamily="18" charset="0"/>
              </a:rPr>
              <a:t> = u.id </a:t>
            </a:r>
          </a:p>
          <a:p>
            <a:pPr marL="6350" indent="-6350">
              <a:lnSpc>
                <a:spcPct val="107000"/>
              </a:lnSpc>
              <a:spcAft>
                <a:spcPts val="805"/>
              </a:spcAft>
            </a:pPr>
            <a:r>
              <a:rPr lang="en-IN" sz="5600" kern="100" dirty="0">
                <a:solidFill>
                  <a:srgbClr val="000000"/>
                </a:solidFill>
                <a:effectLst/>
                <a:latin typeface="Cambria" panose="02040503050406030204" pitchFamily="18" charset="0"/>
                <a:ea typeface="Cambria" panose="02040503050406030204" pitchFamily="18" charset="0"/>
                <a:cs typeface="Cambria" panose="02040503050406030204" pitchFamily="18" charset="0"/>
              </a:rPr>
              <a:t>GROUP BY </a:t>
            </a:r>
            <a:r>
              <a:rPr lang="en-IN" sz="5600" kern="100" dirty="0" err="1">
                <a:solidFill>
                  <a:srgbClr val="000000"/>
                </a:solidFill>
                <a:effectLst/>
                <a:latin typeface="Cambria" panose="02040503050406030204" pitchFamily="18" charset="0"/>
                <a:ea typeface="Cambria" panose="02040503050406030204" pitchFamily="18" charset="0"/>
                <a:cs typeface="Cambria" panose="02040503050406030204" pitchFamily="18" charset="0"/>
              </a:rPr>
              <a:t>tag_name</a:t>
            </a:r>
            <a:r>
              <a:rPr lang="en-IN" sz="5600" kern="100" dirty="0">
                <a:solidFill>
                  <a:srgbClr val="000000"/>
                </a:solidFill>
                <a:effectLst/>
                <a:latin typeface="Cambria" panose="02040503050406030204" pitchFamily="18" charset="0"/>
                <a:ea typeface="Cambria" panose="02040503050406030204" pitchFamily="18" charset="0"/>
                <a:cs typeface="Cambria" panose="02040503050406030204" pitchFamily="18" charset="0"/>
              </a:rPr>
              <a:t> </a:t>
            </a:r>
          </a:p>
          <a:p>
            <a:pPr marL="6350" indent="-6350">
              <a:lnSpc>
                <a:spcPct val="107000"/>
              </a:lnSpc>
              <a:spcAft>
                <a:spcPts val="805"/>
              </a:spcAft>
            </a:pPr>
            <a:r>
              <a:rPr lang="en-IN" sz="5600" kern="100" dirty="0">
                <a:solidFill>
                  <a:srgbClr val="000000"/>
                </a:solidFill>
                <a:effectLst/>
                <a:latin typeface="Cambria" panose="02040503050406030204" pitchFamily="18" charset="0"/>
                <a:ea typeface="Cambria" panose="02040503050406030204" pitchFamily="18" charset="0"/>
                <a:cs typeface="Cambria" panose="02040503050406030204" pitchFamily="18" charset="0"/>
              </a:rPr>
              <a:t>ORDER BY </a:t>
            </a:r>
            <a:r>
              <a:rPr lang="en-IN" sz="5600" kern="100" dirty="0" err="1">
                <a:solidFill>
                  <a:srgbClr val="000000"/>
                </a:solidFill>
                <a:effectLst/>
                <a:latin typeface="Cambria" panose="02040503050406030204" pitchFamily="18" charset="0"/>
                <a:ea typeface="Cambria" panose="02040503050406030204" pitchFamily="18" charset="0"/>
                <a:cs typeface="Cambria" panose="02040503050406030204" pitchFamily="18" charset="0"/>
              </a:rPr>
              <a:t>ntags</a:t>
            </a:r>
            <a:r>
              <a:rPr lang="en-IN" sz="5600" kern="100" dirty="0">
                <a:solidFill>
                  <a:srgbClr val="000000"/>
                </a:solidFill>
                <a:effectLst/>
                <a:latin typeface="Cambria" panose="02040503050406030204" pitchFamily="18" charset="0"/>
                <a:ea typeface="Cambria" panose="02040503050406030204" pitchFamily="18" charset="0"/>
                <a:cs typeface="Cambria" panose="02040503050406030204" pitchFamily="18" charset="0"/>
              </a:rPr>
              <a:t> DESC  </a:t>
            </a:r>
          </a:p>
          <a:p>
            <a:pPr marL="6350" indent="-6350">
              <a:lnSpc>
                <a:spcPct val="107000"/>
              </a:lnSpc>
              <a:spcAft>
                <a:spcPts val="805"/>
              </a:spcAft>
            </a:pPr>
            <a:r>
              <a:rPr lang="en-IN" sz="5600" kern="100" dirty="0">
                <a:solidFill>
                  <a:srgbClr val="000000"/>
                </a:solidFill>
                <a:effectLst/>
                <a:latin typeface="Cambria" panose="02040503050406030204" pitchFamily="18" charset="0"/>
                <a:ea typeface="Cambria" panose="02040503050406030204" pitchFamily="18" charset="0"/>
                <a:cs typeface="Cambria" panose="02040503050406030204" pitchFamily="18" charset="0"/>
              </a:rPr>
              <a:t>LIMIT 5 </a:t>
            </a:r>
          </a:p>
          <a:p>
            <a:endParaRPr lang="en-IN" dirty="0"/>
          </a:p>
        </p:txBody>
      </p:sp>
      <p:sp>
        <p:nvSpPr>
          <p:cNvPr id="4" name="Text Placeholder 3">
            <a:extLst>
              <a:ext uri="{FF2B5EF4-FFF2-40B4-BE49-F238E27FC236}">
                <a16:creationId xmlns:a16="http://schemas.microsoft.com/office/drawing/2014/main" id="{74005979-F337-F8B6-2608-F54CD0D246D2}"/>
              </a:ext>
            </a:extLst>
          </p:cNvPr>
          <p:cNvSpPr>
            <a:spLocks noGrp="1"/>
          </p:cNvSpPr>
          <p:nvPr>
            <p:ph type="body" sz="half" idx="2"/>
          </p:nvPr>
        </p:nvSpPr>
        <p:spPr>
          <a:xfrm>
            <a:off x="647948" y="4683227"/>
            <a:ext cx="3581770" cy="1826883"/>
          </a:xfrm>
        </p:spPr>
        <p:txBody>
          <a:bodyPr>
            <a:normAutofit fontScale="92500" lnSpcReduction="10000"/>
          </a:bodyPr>
          <a:lstStyle/>
          <a:p>
            <a:pPr marL="6350" indent="-6350">
              <a:lnSpc>
                <a:spcPct val="107000"/>
              </a:lnSpc>
              <a:spcAft>
                <a:spcPts val="805"/>
              </a:spcAft>
            </a:pPr>
            <a:r>
              <a:rPr lang="en-IN" sz="1800" kern="100" dirty="0">
                <a:solidFill>
                  <a:srgbClr val="000000"/>
                </a:solidFill>
                <a:effectLst/>
                <a:latin typeface="Cambria" panose="02040503050406030204" pitchFamily="18" charset="0"/>
                <a:ea typeface="Cambria" panose="02040503050406030204" pitchFamily="18" charset="0"/>
                <a:cs typeface="Cambria" panose="02040503050406030204" pitchFamily="18" charset="0"/>
              </a:rPr>
              <a:t>(The photo tags, photos, tags and users tables are joined the togs used by the most users are grouped and sorted in descending order and top 5 are selected) </a:t>
            </a:r>
          </a:p>
          <a:p>
            <a:pPr marL="6350" indent="-6350">
              <a:lnSpc>
                <a:spcPct val="107000"/>
              </a:lnSpc>
              <a:spcAft>
                <a:spcPts val="800"/>
              </a:spcAft>
            </a:pPr>
            <a:r>
              <a:rPr lang="en-IN" sz="1800" kern="100" dirty="0">
                <a:solidFill>
                  <a:srgbClr val="000000"/>
                </a:solidFill>
                <a:effectLst/>
                <a:latin typeface="Cambria" panose="02040503050406030204" pitchFamily="18" charset="0"/>
                <a:ea typeface="Cambria" panose="02040503050406030204" pitchFamily="18" charset="0"/>
                <a:cs typeface="Cambria" panose="02040503050406030204" pitchFamily="18" charset="0"/>
              </a:rPr>
              <a:t> </a:t>
            </a:r>
          </a:p>
          <a:p>
            <a:endParaRPr lang="en-IN" dirty="0"/>
          </a:p>
        </p:txBody>
      </p:sp>
      <p:pic>
        <p:nvPicPr>
          <p:cNvPr id="5" name="Picture 4">
            <a:extLst>
              <a:ext uri="{FF2B5EF4-FFF2-40B4-BE49-F238E27FC236}">
                <a16:creationId xmlns:a16="http://schemas.microsoft.com/office/drawing/2014/main" id="{1DBC105D-D28C-455E-6A68-35FB4BD35449}"/>
              </a:ext>
            </a:extLst>
          </p:cNvPr>
          <p:cNvPicPr/>
          <p:nvPr/>
        </p:nvPicPr>
        <p:blipFill>
          <a:blip r:embed="rId2"/>
          <a:stretch>
            <a:fillRect/>
          </a:stretch>
        </p:blipFill>
        <p:spPr>
          <a:xfrm>
            <a:off x="647948" y="2141277"/>
            <a:ext cx="2764155" cy="2220595"/>
          </a:xfrm>
          <a:prstGeom prst="rect">
            <a:avLst/>
          </a:prstGeom>
        </p:spPr>
      </p:pic>
    </p:spTree>
    <p:extLst>
      <p:ext uri="{BB962C8B-B14F-4D97-AF65-F5344CB8AC3E}">
        <p14:creationId xmlns:p14="http://schemas.microsoft.com/office/powerpoint/2010/main" val="10893636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160409-C6A7-3401-97C8-5A551F16F1DF}"/>
              </a:ext>
            </a:extLst>
          </p:cNvPr>
          <p:cNvSpPr>
            <a:spLocks noGrp="1"/>
          </p:cNvSpPr>
          <p:nvPr>
            <p:ph type="title"/>
          </p:nvPr>
        </p:nvSpPr>
        <p:spPr>
          <a:xfrm>
            <a:off x="723900" y="685800"/>
            <a:ext cx="3652791" cy="983202"/>
          </a:xfrm>
        </p:spPr>
        <p:txBody>
          <a:bodyPr/>
          <a:lstStyle/>
          <a:p>
            <a:r>
              <a:rPr lang="en-US" sz="1800" b="1" i="0" dirty="0">
                <a:solidFill>
                  <a:schemeClr val="tx1">
                    <a:lumMod val="95000"/>
                    <a:lumOff val="5000"/>
                  </a:schemeClr>
                </a:solidFill>
                <a:effectLst/>
                <a:latin typeface="Baskerville Old Face" panose="02020602080505020303" pitchFamily="18" charset="0"/>
              </a:rPr>
              <a:t>Ad Campaign Launch:</a:t>
            </a:r>
            <a:r>
              <a:rPr lang="en-US" sz="1800" b="0" i="0" dirty="0">
                <a:solidFill>
                  <a:schemeClr val="tx1">
                    <a:lumMod val="95000"/>
                    <a:lumOff val="5000"/>
                  </a:schemeClr>
                </a:solidFill>
                <a:effectLst/>
                <a:latin typeface="Baskerville Old Face" panose="02020602080505020303" pitchFamily="18" charset="0"/>
              </a:rPr>
              <a:t> The team wants to know the best day of the week to launch ads.</a:t>
            </a:r>
            <a:endParaRPr lang="en-IN" sz="1800" dirty="0">
              <a:solidFill>
                <a:schemeClr val="tx1">
                  <a:lumMod val="95000"/>
                  <a:lumOff val="5000"/>
                </a:schemeClr>
              </a:solidFill>
              <a:latin typeface="Baskerville Old Face" panose="02020602080505020303" pitchFamily="18" charset="0"/>
            </a:endParaRPr>
          </a:p>
        </p:txBody>
      </p:sp>
      <p:sp>
        <p:nvSpPr>
          <p:cNvPr id="3" name="Content Placeholder 2">
            <a:extLst>
              <a:ext uri="{FF2B5EF4-FFF2-40B4-BE49-F238E27FC236}">
                <a16:creationId xmlns:a16="http://schemas.microsoft.com/office/drawing/2014/main" id="{D2C3536E-5709-AEEC-7903-32FBF1B01BFA}"/>
              </a:ext>
            </a:extLst>
          </p:cNvPr>
          <p:cNvSpPr>
            <a:spLocks noGrp="1"/>
          </p:cNvSpPr>
          <p:nvPr>
            <p:ph idx="1"/>
          </p:nvPr>
        </p:nvSpPr>
        <p:spPr/>
        <p:txBody>
          <a:bodyPr/>
          <a:lstStyle/>
          <a:p>
            <a:pPr marL="6350" indent="-6350">
              <a:lnSpc>
                <a:spcPct val="107000"/>
              </a:lnSpc>
              <a:spcAft>
                <a:spcPts val="780"/>
              </a:spcAft>
            </a:pPr>
            <a:r>
              <a:rPr lang="en-IN" sz="1800" kern="100" dirty="0">
                <a:solidFill>
                  <a:srgbClr val="FFC000"/>
                </a:solidFill>
                <a:effectLst/>
                <a:latin typeface="Cambria" panose="02040503050406030204" pitchFamily="18" charset="0"/>
                <a:ea typeface="Cambria" panose="02040503050406030204" pitchFamily="18" charset="0"/>
                <a:cs typeface="Cambria" panose="02040503050406030204" pitchFamily="18" charset="0"/>
              </a:rPr>
              <a:t>SQL QUERY: </a:t>
            </a:r>
            <a:endParaRPr lang="en-IN" sz="1800" kern="100" dirty="0">
              <a:solidFill>
                <a:srgbClr val="000000"/>
              </a:solidFill>
              <a:effectLst/>
              <a:latin typeface="Cambria" panose="02040503050406030204" pitchFamily="18" charset="0"/>
              <a:ea typeface="Cambria" panose="02040503050406030204" pitchFamily="18" charset="0"/>
              <a:cs typeface="Cambria" panose="02040503050406030204" pitchFamily="18" charset="0"/>
            </a:endParaRPr>
          </a:p>
          <a:p>
            <a:pPr marL="6350" indent="-6350">
              <a:lnSpc>
                <a:spcPct val="107000"/>
              </a:lnSpc>
              <a:spcAft>
                <a:spcPts val="790"/>
              </a:spcAft>
            </a:pPr>
            <a:r>
              <a:rPr lang="en-IN" sz="1800" kern="100" dirty="0">
                <a:solidFill>
                  <a:srgbClr val="000000"/>
                </a:solidFill>
                <a:effectLst/>
                <a:latin typeface="Cambria" panose="02040503050406030204" pitchFamily="18" charset="0"/>
                <a:ea typeface="Cambria" panose="02040503050406030204" pitchFamily="18" charset="0"/>
                <a:cs typeface="Cambria" panose="02040503050406030204" pitchFamily="18" charset="0"/>
              </a:rPr>
              <a:t>USE </a:t>
            </a:r>
            <a:r>
              <a:rPr lang="en-IN" sz="1800" kern="100" dirty="0" err="1">
                <a:solidFill>
                  <a:srgbClr val="000000"/>
                </a:solidFill>
                <a:effectLst/>
                <a:latin typeface="Cambria" panose="02040503050406030204" pitchFamily="18" charset="0"/>
                <a:ea typeface="Cambria" panose="02040503050406030204" pitchFamily="18" charset="0"/>
                <a:cs typeface="Cambria" panose="02040503050406030204" pitchFamily="18" charset="0"/>
              </a:rPr>
              <a:t>ig_clone</a:t>
            </a:r>
            <a:r>
              <a:rPr lang="en-IN" sz="1800" kern="100" dirty="0">
                <a:solidFill>
                  <a:srgbClr val="000000"/>
                </a:solidFill>
                <a:effectLst/>
                <a:latin typeface="Cambria" panose="02040503050406030204" pitchFamily="18" charset="0"/>
                <a:ea typeface="Cambria" panose="02040503050406030204" pitchFamily="18" charset="0"/>
                <a:cs typeface="Cambria" panose="02040503050406030204" pitchFamily="18" charset="0"/>
              </a:rPr>
              <a:t>; </a:t>
            </a:r>
          </a:p>
          <a:p>
            <a:pPr marL="6350" indent="-6350">
              <a:lnSpc>
                <a:spcPct val="107000"/>
              </a:lnSpc>
              <a:spcAft>
                <a:spcPts val="790"/>
              </a:spcAft>
            </a:pPr>
            <a:r>
              <a:rPr lang="en-IN" sz="1800" kern="100" dirty="0">
                <a:solidFill>
                  <a:srgbClr val="000000"/>
                </a:solidFill>
                <a:effectLst/>
                <a:latin typeface="Cambria" panose="02040503050406030204" pitchFamily="18" charset="0"/>
                <a:ea typeface="Cambria" panose="02040503050406030204" pitchFamily="18" charset="0"/>
                <a:cs typeface="Cambria" panose="02040503050406030204" pitchFamily="18" charset="0"/>
              </a:rPr>
              <a:t>SELECT id, DAYNAME(</a:t>
            </a:r>
            <a:r>
              <a:rPr lang="en-IN" sz="1800" kern="100" dirty="0" err="1">
                <a:solidFill>
                  <a:srgbClr val="000000"/>
                </a:solidFill>
                <a:effectLst/>
                <a:latin typeface="Cambria" panose="02040503050406030204" pitchFamily="18" charset="0"/>
                <a:ea typeface="Cambria" panose="02040503050406030204" pitchFamily="18" charset="0"/>
                <a:cs typeface="Cambria" panose="02040503050406030204" pitchFamily="18" charset="0"/>
              </a:rPr>
              <a:t>created_at</a:t>
            </a:r>
            <a:r>
              <a:rPr lang="en-IN" sz="1800" kern="100" dirty="0">
                <a:solidFill>
                  <a:srgbClr val="000000"/>
                </a:solidFill>
                <a:effectLst/>
                <a:latin typeface="Cambria" panose="02040503050406030204" pitchFamily="18" charset="0"/>
                <a:ea typeface="Cambria" panose="02040503050406030204" pitchFamily="18" charset="0"/>
                <a:cs typeface="Cambria" panose="02040503050406030204" pitchFamily="18" charset="0"/>
              </a:rPr>
              <a:t>) AS day, COUNT(id) AS </a:t>
            </a:r>
            <a:r>
              <a:rPr lang="en-IN" sz="1800" kern="100" dirty="0" err="1">
                <a:solidFill>
                  <a:srgbClr val="000000"/>
                </a:solidFill>
                <a:effectLst/>
                <a:latin typeface="Cambria" panose="02040503050406030204" pitchFamily="18" charset="0"/>
                <a:ea typeface="Cambria" panose="02040503050406030204" pitchFamily="18" charset="0"/>
                <a:cs typeface="Cambria" panose="02040503050406030204" pitchFamily="18" charset="0"/>
              </a:rPr>
              <a:t>ndays</a:t>
            </a:r>
            <a:r>
              <a:rPr lang="en-IN" sz="1800" kern="100" dirty="0">
                <a:solidFill>
                  <a:srgbClr val="000000"/>
                </a:solidFill>
                <a:effectLst/>
                <a:latin typeface="Cambria" panose="02040503050406030204" pitchFamily="18" charset="0"/>
                <a:ea typeface="Cambria" panose="02040503050406030204" pitchFamily="18" charset="0"/>
                <a:cs typeface="Cambria" panose="02040503050406030204" pitchFamily="18" charset="0"/>
              </a:rPr>
              <a:t>  </a:t>
            </a:r>
          </a:p>
          <a:p>
            <a:pPr marL="6350" indent="-6350">
              <a:lnSpc>
                <a:spcPct val="107000"/>
              </a:lnSpc>
              <a:spcAft>
                <a:spcPts val="790"/>
              </a:spcAft>
            </a:pPr>
            <a:r>
              <a:rPr lang="en-IN" sz="1800" kern="100" dirty="0">
                <a:solidFill>
                  <a:srgbClr val="000000"/>
                </a:solidFill>
                <a:effectLst/>
                <a:latin typeface="Cambria" panose="02040503050406030204" pitchFamily="18" charset="0"/>
                <a:ea typeface="Cambria" panose="02040503050406030204" pitchFamily="18" charset="0"/>
                <a:cs typeface="Cambria" panose="02040503050406030204" pitchFamily="18" charset="0"/>
              </a:rPr>
              <a:t>FROM users </a:t>
            </a:r>
          </a:p>
          <a:p>
            <a:r>
              <a:rPr lang="en-IN" sz="1800" dirty="0">
                <a:solidFill>
                  <a:srgbClr val="000000"/>
                </a:solidFill>
                <a:effectLst/>
                <a:latin typeface="Cambria" panose="02040503050406030204" pitchFamily="18" charset="0"/>
                <a:ea typeface="Cambria" panose="02040503050406030204" pitchFamily="18" charset="0"/>
                <a:cs typeface="Cambria" panose="02040503050406030204" pitchFamily="18" charset="0"/>
              </a:rPr>
              <a:t>GROUP BY day ORDER BY </a:t>
            </a:r>
            <a:r>
              <a:rPr lang="en-IN" sz="1800" dirty="0" err="1">
                <a:solidFill>
                  <a:srgbClr val="000000"/>
                </a:solidFill>
                <a:effectLst/>
                <a:latin typeface="Cambria" panose="02040503050406030204" pitchFamily="18" charset="0"/>
                <a:ea typeface="Cambria" panose="02040503050406030204" pitchFamily="18" charset="0"/>
                <a:cs typeface="Cambria" panose="02040503050406030204" pitchFamily="18" charset="0"/>
              </a:rPr>
              <a:t>ndays</a:t>
            </a:r>
            <a:r>
              <a:rPr lang="en-IN" sz="1800" dirty="0">
                <a:solidFill>
                  <a:srgbClr val="000000"/>
                </a:solidFill>
                <a:effectLst/>
                <a:latin typeface="Cambria" panose="02040503050406030204" pitchFamily="18" charset="0"/>
                <a:ea typeface="Cambria" panose="02040503050406030204" pitchFamily="18" charset="0"/>
                <a:cs typeface="Cambria" panose="02040503050406030204" pitchFamily="18" charset="0"/>
              </a:rPr>
              <a:t> DESC </a:t>
            </a:r>
            <a:endParaRPr lang="en-IN" dirty="0"/>
          </a:p>
        </p:txBody>
      </p:sp>
      <p:sp>
        <p:nvSpPr>
          <p:cNvPr id="4" name="Text Placeholder 3">
            <a:extLst>
              <a:ext uri="{FF2B5EF4-FFF2-40B4-BE49-F238E27FC236}">
                <a16:creationId xmlns:a16="http://schemas.microsoft.com/office/drawing/2014/main" id="{2DD61551-DDA5-EADD-CEBA-80F0196E7221}"/>
              </a:ext>
            </a:extLst>
          </p:cNvPr>
          <p:cNvSpPr>
            <a:spLocks noGrp="1"/>
          </p:cNvSpPr>
          <p:nvPr>
            <p:ph type="body" sz="half" idx="2"/>
          </p:nvPr>
        </p:nvSpPr>
        <p:spPr>
          <a:xfrm>
            <a:off x="723900" y="4638538"/>
            <a:ext cx="3936877" cy="1533662"/>
          </a:xfrm>
        </p:spPr>
        <p:txBody>
          <a:bodyPr/>
          <a:lstStyle/>
          <a:p>
            <a:r>
              <a:rPr lang="en-IN" sz="1800" kern="100" dirty="0">
                <a:solidFill>
                  <a:srgbClr val="000000"/>
                </a:solidFill>
                <a:effectLst/>
                <a:latin typeface="Cambria" panose="02040503050406030204" pitchFamily="18" charset="0"/>
                <a:ea typeface="Cambria" panose="02040503050406030204" pitchFamily="18" charset="0"/>
                <a:cs typeface="Cambria" panose="02040503050406030204" pitchFamily="18" charset="0"/>
              </a:rPr>
              <a:t>(The </a:t>
            </a:r>
            <a:r>
              <a:rPr lang="en-IN" sz="1800" kern="100" dirty="0" err="1">
                <a:solidFill>
                  <a:srgbClr val="000000"/>
                </a:solidFill>
                <a:effectLst/>
                <a:latin typeface="Cambria" panose="02040503050406030204" pitchFamily="18" charset="0"/>
                <a:ea typeface="Cambria" panose="02040503050406030204" pitchFamily="18" charset="0"/>
                <a:cs typeface="Cambria" panose="02040503050406030204" pitchFamily="18" charset="0"/>
              </a:rPr>
              <a:t>created_at</a:t>
            </a:r>
            <a:r>
              <a:rPr lang="en-IN" sz="1800" kern="100" dirty="0">
                <a:solidFill>
                  <a:srgbClr val="000000"/>
                </a:solidFill>
                <a:effectLst/>
                <a:latin typeface="Cambria" panose="02040503050406030204" pitchFamily="18" charset="0"/>
                <a:ea typeface="Cambria" panose="02040503050406030204" pitchFamily="18" charset="0"/>
                <a:cs typeface="Cambria" panose="02040503050406030204" pitchFamily="18" charset="0"/>
              </a:rPr>
              <a:t> column is modified to the day of that date and then grouped by the number of times the day occurred) </a:t>
            </a:r>
          </a:p>
          <a:p>
            <a:endParaRPr lang="en-IN" dirty="0"/>
          </a:p>
        </p:txBody>
      </p:sp>
      <p:pic>
        <p:nvPicPr>
          <p:cNvPr id="5" name="Picture 4">
            <a:extLst>
              <a:ext uri="{FF2B5EF4-FFF2-40B4-BE49-F238E27FC236}">
                <a16:creationId xmlns:a16="http://schemas.microsoft.com/office/drawing/2014/main" id="{4EC0BE8A-D0F8-CD10-91C7-2ADD058A9639}"/>
              </a:ext>
            </a:extLst>
          </p:cNvPr>
          <p:cNvPicPr/>
          <p:nvPr/>
        </p:nvPicPr>
        <p:blipFill>
          <a:blip r:embed="rId2"/>
          <a:stretch>
            <a:fillRect/>
          </a:stretch>
        </p:blipFill>
        <p:spPr>
          <a:xfrm>
            <a:off x="728163" y="1829989"/>
            <a:ext cx="3058795" cy="2399030"/>
          </a:xfrm>
          <a:prstGeom prst="rect">
            <a:avLst/>
          </a:prstGeom>
        </p:spPr>
      </p:pic>
    </p:spTree>
    <p:extLst>
      <p:ext uri="{BB962C8B-B14F-4D97-AF65-F5344CB8AC3E}">
        <p14:creationId xmlns:p14="http://schemas.microsoft.com/office/powerpoint/2010/main" val="39835089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C5F92-187A-6DC7-7DF9-102D66524E25}"/>
              </a:ext>
            </a:extLst>
          </p:cNvPr>
          <p:cNvSpPr>
            <a:spLocks noGrp="1"/>
          </p:cNvSpPr>
          <p:nvPr>
            <p:ph type="title"/>
          </p:nvPr>
        </p:nvSpPr>
        <p:spPr>
          <a:xfrm>
            <a:off x="723900" y="363984"/>
            <a:ext cx="3936878" cy="1713391"/>
          </a:xfrm>
        </p:spPr>
        <p:txBody>
          <a:bodyPr/>
          <a:lstStyle/>
          <a:p>
            <a:r>
              <a:rPr lang="en-US" sz="1600" b="1" i="0" dirty="0">
                <a:solidFill>
                  <a:schemeClr val="tx1">
                    <a:lumMod val="95000"/>
                    <a:lumOff val="5000"/>
                  </a:schemeClr>
                </a:solidFill>
                <a:effectLst/>
                <a:latin typeface="Baskerville Old Face" panose="02020602080505020303" pitchFamily="18" charset="0"/>
              </a:rPr>
              <a:t>User Engagement:</a:t>
            </a:r>
            <a:r>
              <a:rPr lang="en-US" sz="1600" b="0" i="0" dirty="0">
                <a:solidFill>
                  <a:schemeClr val="tx1">
                    <a:lumMod val="95000"/>
                    <a:lumOff val="5000"/>
                  </a:schemeClr>
                </a:solidFill>
                <a:effectLst/>
                <a:latin typeface="Baskerville Old Face" panose="02020602080505020303" pitchFamily="18" charset="0"/>
              </a:rPr>
              <a:t> Investors want to know if users are still active and posting on Instagram or if they are making fewer posts.</a:t>
            </a:r>
            <a:br>
              <a:rPr lang="en-US" sz="1600" b="0" i="0" dirty="0">
                <a:solidFill>
                  <a:schemeClr val="tx1">
                    <a:lumMod val="95000"/>
                    <a:lumOff val="5000"/>
                  </a:schemeClr>
                </a:solidFill>
                <a:effectLst/>
                <a:latin typeface="Baskerville Old Face" panose="02020602080505020303" pitchFamily="18" charset="0"/>
              </a:rPr>
            </a:br>
            <a:r>
              <a:rPr lang="en-US" sz="1600" b="0" i="0" dirty="0">
                <a:solidFill>
                  <a:schemeClr val="tx1">
                    <a:lumMod val="95000"/>
                    <a:lumOff val="5000"/>
                  </a:schemeClr>
                </a:solidFill>
                <a:effectLst/>
                <a:latin typeface="Baskerville Old Face" panose="02020602080505020303" pitchFamily="18" charset="0"/>
              </a:rPr>
              <a:t>Your Task: Calculate the average number of posts per user on Instagram. Also, provide the total number of photos on Instagram divided by the total number of users.</a:t>
            </a:r>
            <a:br>
              <a:rPr lang="en-US" sz="1600" b="0" i="0" dirty="0">
                <a:solidFill>
                  <a:schemeClr val="tx1">
                    <a:lumMod val="95000"/>
                    <a:lumOff val="5000"/>
                  </a:schemeClr>
                </a:solidFill>
                <a:effectLst/>
                <a:latin typeface="Baskerville Old Face" panose="02020602080505020303" pitchFamily="18" charset="0"/>
              </a:rPr>
            </a:br>
            <a:endParaRPr lang="en-IN" sz="1600" dirty="0">
              <a:solidFill>
                <a:schemeClr val="tx1">
                  <a:lumMod val="95000"/>
                  <a:lumOff val="5000"/>
                </a:schemeClr>
              </a:solidFill>
              <a:latin typeface="Baskerville Old Face" panose="02020602080505020303" pitchFamily="18" charset="0"/>
            </a:endParaRPr>
          </a:p>
        </p:txBody>
      </p:sp>
      <p:sp>
        <p:nvSpPr>
          <p:cNvPr id="3" name="Content Placeholder 2">
            <a:extLst>
              <a:ext uri="{FF2B5EF4-FFF2-40B4-BE49-F238E27FC236}">
                <a16:creationId xmlns:a16="http://schemas.microsoft.com/office/drawing/2014/main" id="{CA7E1D38-8635-9EA7-8402-795CD2AFFD5C}"/>
              </a:ext>
            </a:extLst>
          </p:cNvPr>
          <p:cNvSpPr>
            <a:spLocks noGrp="1"/>
          </p:cNvSpPr>
          <p:nvPr>
            <p:ph idx="1"/>
          </p:nvPr>
        </p:nvSpPr>
        <p:spPr/>
        <p:txBody>
          <a:bodyPr/>
          <a:lstStyle/>
          <a:p>
            <a:pPr marL="6350" indent="-6350">
              <a:lnSpc>
                <a:spcPct val="107000"/>
              </a:lnSpc>
              <a:spcAft>
                <a:spcPts val="780"/>
              </a:spcAft>
            </a:pPr>
            <a:r>
              <a:rPr lang="en-IN" sz="1800" kern="100" dirty="0">
                <a:solidFill>
                  <a:srgbClr val="FFC000"/>
                </a:solidFill>
                <a:effectLst/>
                <a:latin typeface="Cambria" panose="02040503050406030204" pitchFamily="18" charset="0"/>
                <a:ea typeface="Cambria" panose="02040503050406030204" pitchFamily="18" charset="0"/>
                <a:cs typeface="Cambria" panose="02040503050406030204" pitchFamily="18" charset="0"/>
              </a:rPr>
              <a:t>SQL QUERY1: </a:t>
            </a:r>
            <a:endParaRPr lang="en-IN" sz="1800" kern="100" dirty="0">
              <a:solidFill>
                <a:srgbClr val="000000"/>
              </a:solidFill>
              <a:effectLst/>
              <a:latin typeface="Cambria" panose="02040503050406030204" pitchFamily="18" charset="0"/>
              <a:ea typeface="Cambria" panose="02040503050406030204" pitchFamily="18" charset="0"/>
              <a:cs typeface="Cambria" panose="02040503050406030204" pitchFamily="18" charset="0"/>
            </a:endParaRPr>
          </a:p>
          <a:p>
            <a:pPr marL="6350" indent="-6350">
              <a:lnSpc>
                <a:spcPct val="107000"/>
              </a:lnSpc>
              <a:spcAft>
                <a:spcPts val="790"/>
              </a:spcAft>
            </a:pPr>
            <a:r>
              <a:rPr lang="en-IN" sz="1800" kern="100" dirty="0">
                <a:solidFill>
                  <a:srgbClr val="000000"/>
                </a:solidFill>
                <a:effectLst/>
                <a:latin typeface="Cambria" panose="02040503050406030204" pitchFamily="18" charset="0"/>
                <a:ea typeface="Cambria" panose="02040503050406030204" pitchFamily="18" charset="0"/>
                <a:cs typeface="Cambria" panose="02040503050406030204" pitchFamily="18" charset="0"/>
              </a:rPr>
              <a:t>USE </a:t>
            </a:r>
            <a:r>
              <a:rPr lang="en-IN" sz="1800" kern="100" dirty="0" err="1">
                <a:solidFill>
                  <a:srgbClr val="000000"/>
                </a:solidFill>
                <a:effectLst/>
                <a:latin typeface="Cambria" panose="02040503050406030204" pitchFamily="18" charset="0"/>
                <a:ea typeface="Cambria" panose="02040503050406030204" pitchFamily="18" charset="0"/>
                <a:cs typeface="Cambria" panose="02040503050406030204" pitchFamily="18" charset="0"/>
              </a:rPr>
              <a:t>ig_clone</a:t>
            </a:r>
            <a:r>
              <a:rPr lang="en-IN" sz="1800" kern="100" dirty="0">
                <a:solidFill>
                  <a:srgbClr val="000000"/>
                </a:solidFill>
                <a:effectLst/>
                <a:latin typeface="Cambria" panose="02040503050406030204" pitchFamily="18" charset="0"/>
                <a:ea typeface="Cambria" panose="02040503050406030204" pitchFamily="18" charset="0"/>
                <a:cs typeface="Cambria" panose="02040503050406030204" pitchFamily="18" charset="0"/>
              </a:rPr>
              <a:t>; </a:t>
            </a:r>
          </a:p>
          <a:p>
            <a:pPr marL="6350" indent="-6350">
              <a:lnSpc>
                <a:spcPct val="107000"/>
              </a:lnSpc>
              <a:spcAft>
                <a:spcPts val="790"/>
              </a:spcAft>
            </a:pPr>
            <a:r>
              <a:rPr lang="en-IN" sz="1800" kern="100" dirty="0">
                <a:solidFill>
                  <a:srgbClr val="000000"/>
                </a:solidFill>
                <a:effectLst/>
                <a:latin typeface="Cambria" panose="02040503050406030204" pitchFamily="18" charset="0"/>
                <a:ea typeface="Cambria" panose="02040503050406030204" pitchFamily="18" charset="0"/>
                <a:cs typeface="Cambria" panose="02040503050406030204" pitchFamily="18" charset="0"/>
              </a:rPr>
              <a:t>SELECT COUNT(photos.id)/COUNT(DISTINCT </a:t>
            </a:r>
            <a:r>
              <a:rPr lang="en-IN" sz="1800" kern="100" dirty="0" err="1">
                <a:solidFill>
                  <a:srgbClr val="000000"/>
                </a:solidFill>
                <a:effectLst/>
                <a:latin typeface="Cambria" panose="02040503050406030204" pitchFamily="18" charset="0"/>
                <a:ea typeface="Cambria" panose="02040503050406030204" pitchFamily="18" charset="0"/>
                <a:cs typeface="Cambria" panose="02040503050406030204" pitchFamily="18" charset="0"/>
              </a:rPr>
              <a:t>photos.user_id</a:t>
            </a:r>
            <a:r>
              <a:rPr lang="en-IN" sz="1800" kern="100" dirty="0">
                <a:solidFill>
                  <a:srgbClr val="000000"/>
                </a:solidFill>
                <a:effectLst/>
                <a:latin typeface="Cambria" panose="02040503050406030204" pitchFamily="18" charset="0"/>
                <a:ea typeface="Cambria" panose="02040503050406030204" pitchFamily="18" charset="0"/>
                <a:cs typeface="Cambria" panose="02040503050406030204" pitchFamily="18" charset="0"/>
              </a:rPr>
              <a:t>) AS average </a:t>
            </a:r>
          </a:p>
          <a:p>
            <a:r>
              <a:rPr lang="en-IN" sz="1800" dirty="0">
                <a:solidFill>
                  <a:srgbClr val="000000"/>
                </a:solidFill>
                <a:effectLst/>
                <a:latin typeface="Cambria" panose="02040503050406030204" pitchFamily="18" charset="0"/>
                <a:ea typeface="Cambria" panose="02040503050406030204" pitchFamily="18" charset="0"/>
                <a:cs typeface="Cambria" panose="02040503050406030204" pitchFamily="18" charset="0"/>
              </a:rPr>
              <a:t>FROM photos </a:t>
            </a:r>
          </a:p>
          <a:p>
            <a:endParaRPr lang="en-IN" sz="1800" dirty="0">
              <a:solidFill>
                <a:srgbClr val="000000"/>
              </a:solidFill>
              <a:latin typeface="Cambria" panose="02040503050406030204" pitchFamily="18" charset="0"/>
              <a:ea typeface="Cambria" panose="02040503050406030204" pitchFamily="18" charset="0"/>
            </a:endParaRPr>
          </a:p>
          <a:p>
            <a:r>
              <a:rPr lang="en-IN" sz="1800" kern="100" dirty="0">
                <a:solidFill>
                  <a:srgbClr val="000000"/>
                </a:solidFill>
                <a:effectLst/>
                <a:latin typeface="Cambria" panose="02040503050406030204" pitchFamily="18" charset="0"/>
                <a:ea typeface="Cambria" panose="02040503050406030204" pitchFamily="18" charset="0"/>
                <a:cs typeface="Cambria" panose="02040503050406030204" pitchFamily="18" charset="0"/>
              </a:rPr>
              <a:t>(The number of photos divided by number of users who posted those photos gives the average number of photos posted by users) </a:t>
            </a:r>
          </a:p>
          <a:p>
            <a:endParaRPr lang="en-IN" dirty="0"/>
          </a:p>
        </p:txBody>
      </p:sp>
      <p:sp>
        <p:nvSpPr>
          <p:cNvPr id="4" name="Text Placeholder 3">
            <a:extLst>
              <a:ext uri="{FF2B5EF4-FFF2-40B4-BE49-F238E27FC236}">
                <a16:creationId xmlns:a16="http://schemas.microsoft.com/office/drawing/2014/main" id="{A72F4A03-9D9E-4606-77C0-3119B10FB02D}"/>
              </a:ext>
            </a:extLst>
          </p:cNvPr>
          <p:cNvSpPr>
            <a:spLocks noGrp="1"/>
          </p:cNvSpPr>
          <p:nvPr>
            <p:ph type="body" sz="half" idx="2"/>
          </p:nvPr>
        </p:nvSpPr>
        <p:spPr/>
        <p:txBody>
          <a:bodyPr/>
          <a:lstStyle/>
          <a:p>
            <a:endParaRPr lang="en-IN" dirty="0"/>
          </a:p>
        </p:txBody>
      </p:sp>
      <p:pic>
        <p:nvPicPr>
          <p:cNvPr id="5" name="Picture 4">
            <a:extLst>
              <a:ext uri="{FF2B5EF4-FFF2-40B4-BE49-F238E27FC236}">
                <a16:creationId xmlns:a16="http://schemas.microsoft.com/office/drawing/2014/main" id="{4B045A3F-76A9-FA77-E92A-B1858D56B452}"/>
              </a:ext>
            </a:extLst>
          </p:cNvPr>
          <p:cNvPicPr/>
          <p:nvPr/>
        </p:nvPicPr>
        <p:blipFill>
          <a:blip r:embed="rId2"/>
          <a:stretch>
            <a:fillRect/>
          </a:stretch>
        </p:blipFill>
        <p:spPr>
          <a:xfrm>
            <a:off x="1110394" y="3189564"/>
            <a:ext cx="2573839" cy="1373558"/>
          </a:xfrm>
          <a:prstGeom prst="rect">
            <a:avLst/>
          </a:prstGeom>
        </p:spPr>
      </p:pic>
    </p:spTree>
    <p:extLst>
      <p:ext uri="{BB962C8B-B14F-4D97-AF65-F5344CB8AC3E}">
        <p14:creationId xmlns:p14="http://schemas.microsoft.com/office/powerpoint/2010/main" val="9517165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7DD72E-63E7-5FBA-07B9-19D64F663464}"/>
              </a:ext>
            </a:extLst>
          </p:cNvPr>
          <p:cNvSpPr>
            <a:spLocks noGrp="1"/>
          </p:cNvSpPr>
          <p:nvPr>
            <p:ph type="title"/>
          </p:nvPr>
        </p:nvSpPr>
        <p:spPr/>
        <p:txBody>
          <a:bodyPr/>
          <a:lstStyle/>
          <a:p>
            <a:r>
              <a:rPr lang="en-US" sz="1600" b="1" i="0" dirty="0">
                <a:solidFill>
                  <a:schemeClr val="tx1">
                    <a:lumMod val="95000"/>
                    <a:lumOff val="5000"/>
                  </a:schemeClr>
                </a:solidFill>
                <a:effectLst/>
                <a:latin typeface="Baskerville Old Face" panose="02020602080505020303" pitchFamily="18" charset="0"/>
              </a:rPr>
              <a:t>Bots &amp; Fake Accounts:</a:t>
            </a:r>
            <a:r>
              <a:rPr lang="en-US" sz="1600" b="0" i="0" dirty="0">
                <a:solidFill>
                  <a:schemeClr val="tx1">
                    <a:lumMod val="95000"/>
                    <a:lumOff val="5000"/>
                  </a:schemeClr>
                </a:solidFill>
                <a:effectLst/>
                <a:latin typeface="Baskerville Old Face" panose="02020602080505020303" pitchFamily="18" charset="0"/>
              </a:rPr>
              <a:t> Investors want to know if the platform is crowded with fake and dummy accounts.</a:t>
            </a:r>
            <a:br>
              <a:rPr lang="en-US" sz="1600" b="0" i="0" dirty="0">
                <a:solidFill>
                  <a:schemeClr val="tx1">
                    <a:lumMod val="95000"/>
                    <a:lumOff val="5000"/>
                  </a:schemeClr>
                </a:solidFill>
                <a:effectLst/>
                <a:latin typeface="Baskerville Old Face" panose="02020602080505020303" pitchFamily="18" charset="0"/>
              </a:rPr>
            </a:br>
            <a:r>
              <a:rPr lang="en-US" sz="1600" b="0" i="0" dirty="0">
                <a:solidFill>
                  <a:schemeClr val="tx1">
                    <a:lumMod val="95000"/>
                    <a:lumOff val="5000"/>
                  </a:schemeClr>
                </a:solidFill>
                <a:effectLst/>
                <a:latin typeface="Baskerville Old Face" panose="02020602080505020303" pitchFamily="18" charset="0"/>
              </a:rPr>
              <a:t>Your Task: Identify users (potential bots) who have liked every single photo on the site, as this is not typically possible for a normal user.</a:t>
            </a:r>
            <a:br>
              <a:rPr lang="en-US" sz="1600" b="0" i="0" dirty="0">
                <a:solidFill>
                  <a:schemeClr val="tx1">
                    <a:lumMod val="95000"/>
                    <a:lumOff val="5000"/>
                  </a:schemeClr>
                </a:solidFill>
                <a:effectLst/>
                <a:latin typeface="Baskerville Old Face" panose="02020602080505020303" pitchFamily="18" charset="0"/>
              </a:rPr>
            </a:br>
            <a:endParaRPr lang="en-IN" sz="1600" dirty="0">
              <a:solidFill>
                <a:schemeClr val="tx1">
                  <a:lumMod val="95000"/>
                  <a:lumOff val="5000"/>
                </a:schemeClr>
              </a:solidFill>
              <a:latin typeface="Baskerville Old Face" panose="02020602080505020303" pitchFamily="18" charset="0"/>
            </a:endParaRPr>
          </a:p>
        </p:txBody>
      </p:sp>
      <p:sp>
        <p:nvSpPr>
          <p:cNvPr id="3" name="Content Placeholder 2">
            <a:extLst>
              <a:ext uri="{FF2B5EF4-FFF2-40B4-BE49-F238E27FC236}">
                <a16:creationId xmlns:a16="http://schemas.microsoft.com/office/drawing/2014/main" id="{3954EF2B-C272-E47B-5BDB-97C595821147}"/>
              </a:ext>
            </a:extLst>
          </p:cNvPr>
          <p:cNvSpPr>
            <a:spLocks noGrp="1"/>
          </p:cNvSpPr>
          <p:nvPr>
            <p:ph idx="1"/>
          </p:nvPr>
        </p:nvSpPr>
        <p:spPr/>
        <p:txBody>
          <a:bodyPr/>
          <a:lstStyle/>
          <a:p>
            <a:pPr marL="6350" indent="-6350">
              <a:lnSpc>
                <a:spcPct val="107000"/>
              </a:lnSpc>
              <a:spcAft>
                <a:spcPts val="780"/>
              </a:spcAft>
            </a:pPr>
            <a:r>
              <a:rPr lang="en-IN" sz="1800" kern="100" dirty="0">
                <a:solidFill>
                  <a:srgbClr val="FFC000"/>
                </a:solidFill>
                <a:effectLst/>
                <a:latin typeface="Cambria" panose="02040503050406030204" pitchFamily="18" charset="0"/>
                <a:ea typeface="Cambria" panose="02040503050406030204" pitchFamily="18" charset="0"/>
                <a:cs typeface="Cambria" panose="02040503050406030204" pitchFamily="18" charset="0"/>
              </a:rPr>
              <a:t>SQL QUERY2: </a:t>
            </a:r>
            <a:endParaRPr lang="en-IN" sz="1800" kern="100" dirty="0">
              <a:solidFill>
                <a:srgbClr val="000000"/>
              </a:solidFill>
              <a:effectLst/>
              <a:latin typeface="Cambria" panose="02040503050406030204" pitchFamily="18" charset="0"/>
              <a:ea typeface="Cambria" panose="02040503050406030204" pitchFamily="18" charset="0"/>
              <a:cs typeface="Cambria" panose="02040503050406030204" pitchFamily="18" charset="0"/>
            </a:endParaRPr>
          </a:p>
          <a:p>
            <a:pPr marL="6350" indent="-6350">
              <a:lnSpc>
                <a:spcPct val="107000"/>
              </a:lnSpc>
              <a:spcAft>
                <a:spcPts val="790"/>
              </a:spcAft>
            </a:pPr>
            <a:r>
              <a:rPr lang="en-IN" sz="1800" kern="100" dirty="0">
                <a:solidFill>
                  <a:srgbClr val="000000"/>
                </a:solidFill>
                <a:effectLst/>
                <a:latin typeface="Cambria" panose="02040503050406030204" pitchFamily="18" charset="0"/>
                <a:ea typeface="Cambria" panose="02040503050406030204" pitchFamily="18" charset="0"/>
                <a:cs typeface="Cambria" panose="02040503050406030204" pitchFamily="18" charset="0"/>
              </a:rPr>
              <a:t>USE </a:t>
            </a:r>
            <a:r>
              <a:rPr lang="en-IN" sz="1800" kern="100" dirty="0" err="1">
                <a:solidFill>
                  <a:srgbClr val="000000"/>
                </a:solidFill>
                <a:effectLst/>
                <a:latin typeface="Cambria" panose="02040503050406030204" pitchFamily="18" charset="0"/>
                <a:ea typeface="Cambria" panose="02040503050406030204" pitchFamily="18" charset="0"/>
                <a:cs typeface="Cambria" panose="02040503050406030204" pitchFamily="18" charset="0"/>
              </a:rPr>
              <a:t>ig_clone</a:t>
            </a:r>
            <a:r>
              <a:rPr lang="en-IN" sz="1800" kern="100" dirty="0">
                <a:solidFill>
                  <a:srgbClr val="000000"/>
                </a:solidFill>
                <a:effectLst/>
                <a:latin typeface="Cambria" panose="02040503050406030204" pitchFamily="18" charset="0"/>
                <a:ea typeface="Cambria" panose="02040503050406030204" pitchFamily="18" charset="0"/>
                <a:cs typeface="Cambria" panose="02040503050406030204" pitchFamily="18" charset="0"/>
              </a:rPr>
              <a:t>; </a:t>
            </a:r>
          </a:p>
          <a:p>
            <a:pPr marL="6350" indent="-6350">
              <a:lnSpc>
                <a:spcPct val="107000"/>
              </a:lnSpc>
              <a:spcAft>
                <a:spcPts val="790"/>
              </a:spcAft>
            </a:pPr>
            <a:r>
              <a:rPr lang="en-IN" sz="1800" kern="100" dirty="0">
                <a:solidFill>
                  <a:srgbClr val="000000"/>
                </a:solidFill>
                <a:effectLst/>
                <a:latin typeface="Cambria" panose="02040503050406030204" pitchFamily="18" charset="0"/>
                <a:ea typeface="Cambria" panose="02040503050406030204" pitchFamily="18" charset="0"/>
                <a:cs typeface="Cambria" panose="02040503050406030204" pitchFamily="18" charset="0"/>
              </a:rPr>
              <a:t>SELECT  COUNT(DISTINCT photos.id)/COUNT(DISTINCT users.id) AS ratio </a:t>
            </a:r>
          </a:p>
          <a:p>
            <a:r>
              <a:rPr lang="en-IN" sz="1800" dirty="0">
                <a:solidFill>
                  <a:srgbClr val="000000"/>
                </a:solidFill>
                <a:effectLst/>
                <a:latin typeface="Cambria" panose="02040503050406030204" pitchFamily="18" charset="0"/>
                <a:ea typeface="Cambria" panose="02040503050406030204" pitchFamily="18" charset="0"/>
                <a:cs typeface="Cambria" panose="02040503050406030204" pitchFamily="18" charset="0"/>
              </a:rPr>
              <a:t>FROM users , photos </a:t>
            </a:r>
          </a:p>
          <a:p>
            <a:endParaRPr lang="en-IN" sz="1800" dirty="0">
              <a:solidFill>
                <a:srgbClr val="000000"/>
              </a:solidFill>
              <a:latin typeface="Cambria" panose="02040503050406030204" pitchFamily="18" charset="0"/>
              <a:ea typeface="Cambria" panose="02040503050406030204" pitchFamily="18" charset="0"/>
            </a:endParaRPr>
          </a:p>
          <a:p>
            <a:r>
              <a:rPr lang="en-IN" sz="1800" kern="100" dirty="0">
                <a:solidFill>
                  <a:srgbClr val="000000"/>
                </a:solidFill>
                <a:effectLst/>
                <a:latin typeface="Cambria" panose="02040503050406030204" pitchFamily="18" charset="0"/>
                <a:ea typeface="Cambria" panose="02040503050406030204" pitchFamily="18" charset="0"/>
                <a:cs typeface="Cambria" panose="02040503050406030204" pitchFamily="18" charset="0"/>
              </a:rPr>
              <a:t>(The ratio of total number of photos and total number of users is taken) </a:t>
            </a:r>
          </a:p>
          <a:p>
            <a:endParaRPr lang="en-IN" dirty="0"/>
          </a:p>
        </p:txBody>
      </p:sp>
      <p:sp>
        <p:nvSpPr>
          <p:cNvPr id="4" name="Text Placeholder 3">
            <a:extLst>
              <a:ext uri="{FF2B5EF4-FFF2-40B4-BE49-F238E27FC236}">
                <a16:creationId xmlns:a16="http://schemas.microsoft.com/office/drawing/2014/main" id="{E1898534-7245-D98F-1823-C2C26D27B01F}"/>
              </a:ext>
            </a:extLst>
          </p:cNvPr>
          <p:cNvSpPr>
            <a:spLocks noGrp="1"/>
          </p:cNvSpPr>
          <p:nvPr>
            <p:ph type="body" sz="half" idx="2"/>
          </p:nvPr>
        </p:nvSpPr>
        <p:spPr/>
        <p:txBody>
          <a:bodyPr/>
          <a:lstStyle/>
          <a:p>
            <a:endParaRPr lang="en-IN" dirty="0"/>
          </a:p>
        </p:txBody>
      </p:sp>
      <p:pic>
        <p:nvPicPr>
          <p:cNvPr id="5" name="Picture 4">
            <a:extLst>
              <a:ext uri="{FF2B5EF4-FFF2-40B4-BE49-F238E27FC236}">
                <a16:creationId xmlns:a16="http://schemas.microsoft.com/office/drawing/2014/main" id="{BCFD3728-1382-3168-F9EF-0AAD98B5A5A3}"/>
              </a:ext>
            </a:extLst>
          </p:cNvPr>
          <p:cNvPicPr/>
          <p:nvPr/>
        </p:nvPicPr>
        <p:blipFill>
          <a:blip r:embed="rId2"/>
          <a:stretch>
            <a:fillRect/>
          </a:stretch>
        </p:blipFill>
        <p:spPr>
          <a:xfrm>
            <a:off x="1653733" y="3385877"/>
            <a:ext cx="2421117" cy="1567863"/>
          </a:xfrm>
          <a:prstGeom prst="rect">
            <a:avLst/>
          </a:prstGeom>
        </p:spPr>
      </p:pic>
    </p:spTree>
    <p:extLst>
      <p:ext uri="{BB962C8B-B14F-4D97-AF65-F5344CB8AC3E}">
        <p14:creationId xmlns:p14="http://schemas.microsoft.com/office/powerpoint/2010/main" val="15413888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C443CE-5A3E-EA7F-605F-F29C7FA08CF1}"/>
              </a:ext>
            </a:extLst>
          </p:cNvPr>
          <p:cNvSpPr>
            <a:spLocks noGrp="1"/>
          </p:cNvSpPr>
          <p:nvPr>
            <p:ph type="title"/>
          </p:nvPr>
        </p:nvSpPr>
        <p:spPr/>
        <p:txBody>
          <a:bodyPr/>
          <a:lstStyle/>
          <a:p>
            <a:r>
              <a:rPr lang="en-US" sz="1800" b="1" i="0" dirty="0">
                <a:solidFill>
                  <a:schemeClr val="tx1">
                    <a:lumMod val="95000"/>
                    <a:lumOff val="5000"/>
                  </a:schemeClr>
                </a:solidFill>
                <a:effectLst/>
                <a:latin typeface="Baskerville Old Face" panose="02020602080505020303" pitchFamily="18" charset="0"/>
              </a:rPr>
              <a:t>Bots &amp; Fake Accounts:</a:t>
            </a:r>
            <a:r>
              <a:rPr lang="en-US" sz="1800" b="0" i="0" dirty="0">
                <a:solidFill>
                  <a:schemeClr val="tx1">
                    <a:lumMod val="95000"/>
                    <a:lumOff val="5000"/>
                  </a:schemeClr>
                </a:solidFill>
                <a:effectLst/>
                <a:latin typeface="Baskerville Old Face" panose="02020602080505020303" pitchFamily="18" charset="0"/>
              </a:rPr>
              <a:t> Investors want to know if the platform is crowded with fake and dummy accounts.</a:t>
            </a:r>
            <a:br>
              <a:rPr lang="en-US" sz="1800" b="0" i="0" dirty="0">
                <a:solidFill>
                  <a:schemeClr val="tx1">
                    <a:lumMod val="95000"/>
                    <a:lumOff val="5000"/>
                  </a:schemeClr>
                </a:solidFill>
                <a:effectLst/>
                <a:latin typeface="Baskerville Old Face" panose="02020602080505020303" pitchFamily="18" charset="0"/>
              </a:rPr>
            </a:br>
            <a:r>
              <a:rPr lang="en-US" sz="1800" b="0" i="0" dirty="0">
                <a:solidFill>
                  <a:schemeClr val="tx1">
                    <a:lumMod val="95000"/>
                    <a:lumOff val="5000"/>
                  </a:schemeClr>
                </a:solidFill>
                <a:effectLst/>
                <a:latin typeface="Baskerville Old Face" panose="02020602080505020303" pitchFamily="18" charset="0"/>
              </a:rPr>
              <a:t>Your Task: Identify users (potential bots) who have liked every single photo on the site, as this is not typically possible for a normal user.</a:t>
            </a:r>
            <a:endParaRPr lang="en-IN" sz="1800" dirty="0"/>
          </a:p>
        </p:txBody>
      </p:sp>
      <p:sp>
        <p:nvSpPr>
          <p:cNvPr id="3" name="Content Placeholder 2">
            <a:extLst>
              <a:ext uri="{FF2B5EF4-FFF2-40B4-BE49-F238E27FC236}">
                <a16:creationId xmlns:a16="http://schemas.microsoft.com/office/drawing/2014/main" id="{205BF11A-C73C-E0E0-E573-2FD1AFF887A5}"/>
              </a:ext>
            </a:extLst>
          </p:cNvPr>
          <p:cNvSpPr>
            <a:spLocks noGrp="1"/>
          </p:cNvSpPr>
          <p:nvPr>
            <p:ph idx="1"/>
          </p:nvPr>
        </p:nvSpPr>
        <p:spPr>
          <a:xfrm>
            <a:off x="6256020" y="685801"/>
            <a:ext cx="5212080" cy="5688366"/>
          </a:xfrm>
        </p:spPr>
        <p:txBody>
          <a:bodyPr>
            <a:normAutofit fontScale="92500" lnSpcReduction="10000"/>
          </a:bodyPr>
          <a:lstStyle/>
          <a:p>
            <a:pPr marL="6350" indent="-6350">
              <a:lnSpc>
                <a:spcPct val="107000"/>
              </a:lnSpc>
              <a:spcAft>
                <a:spcPts val="780"/>
              </a:spcAft>
            </a:pPr>
            <a:r>
              <a:rPr lang="en-IN" sz="1800" kern="100" dirty="0">
                <a:solidFill>
                  <a:srgbClr val="FFC000"/>
                </a:solidFill>
                <a:effectLst/>
                <a:latin typeface="Cambria" panose="02040503050406030204" pitchFamily="18" charset="0"/>
                <a:ea typeface="Cambria" panose="02040503050406030204" pitchFamily="18" charset="0"/>
                <a:cs typeface="Cambria" panose="02040503050406030204" pitchFamily="18" charset="0"/>
              </a:rPr>
              <a:t>SQL QUERY: </a:t>
            </a:r>
            <a:endParaRPr lang="en-IN" sz="1800" kern="100" dirty="0">
              <a:solidFill>
                <a:srgbClr val="000000"/>
              </a:solidFill>
              <a:effectLst/>
              <a:latin typeface="Cambria" panose="02040503050406030204" pitchFamily="18" charset="0"/>
              <a:ea typeface="Cambria" panose="02040503050406030204" pitchFamily="18" charset="0"/>
              <a:cs typeface="Cambria" panose="02040503050406030204" pitchFamily="18" charset="0"/>
            </a:endParaRPr>
          </a:p>
          <a:p>
            <a:pPr marL="6350" indent="-6350">
              <a:lnSpc>
                <a:spcPct val="107000"/>
              </a:lnSpc>
              <a:spcAft>
                <a:spcPts val="790"/>
              </a:spcAft>
            </a:pPr>
            <a:r>
              <a:rPr lang="en-IN" sz="1800" kern="100" dirty="0">
                <a:solidFill>
                  <a:srgbClr val="000000"/>
                </a:solidFill>
                <a:effectLst/>
                <a:latin typeface="Cambria" panose="02040503050406030204" pitchFamily="18" charset="0"/>
                <a:ea typeface="Cambria" panose="02040503050406030204" pitchFamily="18" charset="0"/>
                <a:cs typeface="Cambria" panose="02040503050406030204" pitchFamily="18" charset="0"/>
              </a:rPr>
              <a:t>USE </a:t>
            </a:r>
            <a:r>
              <a:rPr lang="en-IN" sz="1800" kern="100" dirty="0" err="1">
                <a:solidFill>
                  <a:srgbClr val="000000"/>
                </a:solidFill>
                <a:effectLst/>
                <a:latin typeface="Cambria" panose="02040503050406030204" pitchFamily="18" charset="0"/>
                <a:ea typeface="Cambria" panose="02040503050406030204" pitchFamily="18" charset="0"/>
                <a:cs typeface="Cambria" panose="02040503050406030204" pitchFamily="18" charset="0"/>
              </a:rPr>
              <a:t>ig_clone</a:t>
            </a:r>
            <a:r>
              <a:rPr lang="en-IN" sz="1800" kern="100" dirty="0">
                <a:solidFill>
                  <a:srgbClr val="000000"/>
                </a:solidFill>
                <a:effectLst/>
                <a:latin typeface="Cambria" panose="02040503050406030204" pitchFamily="18" charset="0"/>
                <a:ea typeface="Cambria" panose="02040503050406030204" pitchFamily="18" charset="0"/>
                <a:cs typeface="Cambria" panose="02040503050406030204" pitchFamily="18" charset="0"/>
              </a:rPr>
              <a:t>; </a:t>
            </a:r>
          </a:p>
          <a:p>
            <a:pPr marL="6350" indent="-6350">
              <a:lnSpc>
                <a:spcPct val="107000"/>
              </a:lnSpc>
              <a:spcAft>
                <a:spcPts val="790"/>
              </a:spcAft>
            </a:pPr>
            <a:r>
              <a:rPr lang="en-IN" sz="1800" kern="100" dirty="0">
                <a:solidFill>
                  <a:srgbClr val="000000"/>
                </a:solidFill>
                <a:effectLst/>
                <a:latin typeface="Cambria" panose="02040503050406030204" pitchFamily="18" charset="0"/>
                <a:ea typeface="Cambria" panose="02040503050406030204" pitchFamily="18" charset="0"/>
                <a:cs typeface="Cambria" panose="02040503050406030204" pitchFamily="18" charset="0"/>
              </a:rPr>
              <a:t>SELECT </a:t>
            </a:r>
            <a:r>
              <a:rPr lang="en-IN" sz="1800" kern="100" dirty="0" err="1">
                <a:solidFill>
                  <a:srgbClr val="000000"/>
                </a:solidFill>
                <a:effectLst/>
                <a:latin typeface="Cambria" panose="02040503050406030204" pitchFamily="18" charset="0"/>
                <a:ea typeface="Cambria" panose="02040503050406030204" pitchFamily="18" charset="0"/>
                <a:cs typeface="Cambria" panose="02040503050406030204" pitchFamily="18" charset="0"/>
              </a:rPr>
              <a:t>likes.user_id</a:t>
            </a:r>
            <a:r>
              <a:rPr lang="en-IN" sz="1800" kern="100" dirty="0">
                <a:solidFill>
                  <a:srgbClr val="000000"/>
                </a:solidFill>
                <a:effectLst/>
                <a:latin typeface="Cambria" panose="02040503050406030204" pitchFamily="18" charset="0"/>
                <a:ea typeface="Cambria" panose="02040503050406030204" pitchFamily="18" charset="0"/>
                <a:cs typeface="Cambria" panose="02040503050406030204" pitchFamily="18" charset="0"/>
              </a:rPr>
              <a:t>, </a:t>
            </a:r>
            <a:r>
              <a:rPr lang="en-IN" sz="1800" kern="100" dirty="0" err="1">
                <a:solidFill>
                  <a:srgbClr val="000000"/>
                </a:solidFill>
                <a:effectLst/>
                <a:latin typeface="Cambria" panose="02040503050406030204" pitchFamily="18" charset="0"/>
                <a:ea typeface="Cambria" panose="02040503050406030204" pitchFamily="18" charset="0"/>
                <a:cs typeface="Cambria" panose="02040503050406030204" pitchFamily="18" charset="0"/>
              </a:rPr>
              <a:t>users.username</a:t>
            </a:r>
            <a:r>
              <a:rPr lang="en-IN" sz="1800" kern="100" dirty="0">
                <a:solidFill>
                  <a:srgbClr val="000000"/>
                </a:solidFill>
                <a:effectLst/>
                <a:latin typeface="Cambria" panose="02040503050406030204" pitchFamily="18" charset="0"/>
                <a:ea typeface="Cambria" panose="02040503050406030204" pitchFamily="18" charset="0"/>
                <a:cs typeface="Cambria" panose="02040503050406030204" pitchFamily="18" charset="0"/>
              </a:rPr>
              <a:t>, COUNT(</a:t>
            </a:r>
            <a:r>
              <a:rPr lang="en-IN" sz="1800" kern="100" dirty="0" err="1">
                <a:solidFill>
                  <a:srgbClr val="000000"/>
                </a:solidFill>
                <a:effectLst/>
                <a:latin typeface="Cambria" panose="02040503050406030204" pitchFamily="18" charset="0"/>
                <a:ea typeface="Cambria" panose="02040503050406030204" pitchFamily="18" charset="0"/>
                <a:cs typeface="Cambria" panose="02040503050406030204" pitchFamily="18" charset="0"/>
              </a:rPr>
              <a:t>likes.photo_id</a:t>
            </a:r>
            <a:r>
              <a:rPr lang="en-IN" sz="1800" kern="100" dirty="0">
                <a:solidFill>
                  <a:srgbClr val="000000"/>
                </a:solidFill>
                <a:effectLst/>
                <a:latin typeface="Cambria" panose="02040503050406030204" pitchFamily="18" charset="0"/>
                <a:ea typeface="Cambria" panose="02040503050406030204" pitchFamily="18" charset="0"/>
                <a:cs typeface="Cambria" panose="02040503050406030204" pitchFamily="18" charset="0"/>
              </a:rPr>
              <a:t>) AS </a:t>
            </a:r>
            <a:r>
              <a:rPr lang="en-IN" sz="1800" kern="100" dirty="0" err="1">
                <a:solidFill>
                  <a:srgbClr val="000000"/>
                </a:solidFill>
                <a:effectLst/>
                <a:latin typeface="Cambria" panose="02040503050406030204" pitchFamily="18" charset="0"/>
                <a:ea typeface="Cambria" panose="02040503050406030204" pitchFamily="18" charset="0"/>
                <a:cs typeface="Cambria" panose="02040503050406030204" pitchFamily="18" charset="0"/>
              </a:rPr>
              <a:t>nplike</a:t>
            </a:r>
            <a:r>
              <a:rPr lang="en-IN" sz="1800" kern="100" dirty="0">
                <a:solidFill>
                  <a:srgbClr val="000000"/>
                </a:solidFill>
                <a:effectLst/>
                <a:latin typeface="Cambria" panose="02040503050406030204" pitchFamily="18" charset="0"/>
                <a:ea typeface="Cambria" panose="02040503050406030204" pitchFamily="18" charset="0"/>
                <a:cs typeface="Cambria" panose="02040503050406030204" pitchFamily="18" charset="0"/>
              </a:rPr>
              <a:t> </a:t>
            </a:r>
          </a:p>
          <a:p>
            <a:pPr marL="6350" indent="-6350">
              <a:lnSpc>
                <a:spcPct val="107000"/>
              </a:lnSpc>
              <a:spcAft>
                <a:spcPts val="790"/>
              </a:spcAft>
            </a:pPr>
            <a:r>
              <a:rPr lang="en-IN" sz="1800" kern="100" dirty="0">
                <a:solidFill>
                  <a:srgbClr val="000000"/>
                </a:solidFill>
                <a:effectLst/>
                <a:latin typeface="Cambria" panose="02040503050406030204" pitchFamily="18" charset="0"/>
                <a:ea typeface="Cambria" panose="02040503050406030204" pitchFamily="18" charset="0"/>
                <a:cs typeface="Cambria" panose="02040503050406030204" pitchFamily="18" charset="0"/>
              </a:rPr>
              <a:t>FROM likes </a:t>
            </a:r>
          </a:p>
          <a:p>
            <a:pPr marL="6350" indent="-6350">
              <a:lnSpc>
                <a:spcPct val="107000"/>
              </a:lnSpc>
              <a:spcAft>
                <a:spcPts val="790"/>
              </a:spcAft>
            </a:pPr>
            <a:r>
              <a:rPr lang="en-IN" sz="1800" kern="100" dirty="0">
                <a:solidFill>
                  <a:srgbClr val="000000"/>
                </a:solidFill>
                <a:effectLst/>
                <a:latin typeface="Cambria" panose="02040503050406030204" pitchFamily="18" charset="0"/>
                <a:ea typeface="Cambria" panose="02040503050406030204" pitchFamily="18" charset="0"/>
                <a:cs typeface="Cambria" panose="02040503050406030204" pitchFamily="18" charset="0"/>
              </a:rPr>
              <a:t>JOIN users </a:t>
            </a:r>
          </a:p>
          <a:p>
            <a:pPr marL="6350" indent="-6350">
              <a:lnSpc>
                <a:spcPct val="107000"/>
              </a:lnSpc>
              <a:spcAft>
                <a:spcPts val="790"/>
              </a:spcAft>
            </a:pPr>
            <a:r>
              <a:rPr lang="en-IN" sz="1800" kern="100" dirty="0">
                <a:solidFill>
                  <a:srgbClr val="000000"/>
                </a:solidFill>
                <a:effectLst/>
                <a:latin typeface="Cambria" panose="02040503050406030204" pitchFamily="18" charset="0"/>
                <a:ea typeface="Cambria" panose="02040503050406030204" pitchFamily="18" charset="0"/>
                <a:cs typeface="Cambria" panose="02040503050406030204" pitchFamily="18" charset="0"/>
              </a:rPr>
              <a:t> ON </a:t>
            </a:r>
            <a:r>
              <a:rPr lang="en-IN" sz="1800" kern="100" dirty="0" err="1">
                <a:solidFill>
                  <a:srgbClr val="000000"/>
                </a:solidFill>
                <a:effectLst/>
                <a:latin typeface="Cambria" panose="02040503050406030204" pitchFamily="18" charset="0"/>
                <a:ea typeface="Cambria" panose="02040503050406030204" pitchFamily="18" charset="0"/>
                <a:cs typeface="Cambria" panose="02040503050406030204" pitchFamily="18" charset="0"/>
              </a:rPr>
              <a:t>likes.user_id</a:t>
            </a:r>
            <a:r>
              <a:rPr lang="en-IN" sz="1800" kern="100" dirty="0">
                <a:solidFill>
                  <a:srgbClr val="000000"/>
                </a:solidFill>
                <a:effectLst/>
                <a:latin typeface="Cambria" panose="02040503050406030204" pitchFamily="18" charset="0"/>
                <a:ea typeface="Cambria" panose="02040503050406030204" pitchFamily="18" charset="0"/>
                <a:cs typeface="Cambria" panose="02040503050406030204" pitchFamily="18" charset="0"/>
              </a:rPr>
              <a:t> = users.id </a:t>
            </a:r>
          </a:p>
          <a:p>
            <a:pPr marL="6350" indent="-6350">
              <a:lnSpc>
                <a:spcPct val="107000"/>
              </a:lnSpc>
              <a:spcAft>
                <a:spcPts val="790"/>
              </a:spcAft>
            </a:pPr>
            <a:r>
              <a:rPr lang="en-IN" sz="1800" kern="100" dirty="0">
                <a:solidFill>
                  <a:srgbClr val="000000"/>
                </a:solidFill>
                <a:effectLst/>
                <a:latin typeface="Cambria" panose="02040503050406030204" pitchFamily="18" charset="0"/>
                <a:ea typeface="Cambria" panose="02040503050406030204" pitchFamily="18" charset="0"/>
                <a:cs typeface="Cambria" panose="02040503050406030204" pitchFamily="18" charset="0"/>
              </a:rPr>
              <a:t>GROUP BY </a:t>
            </a:r>
            <a:r>
              <a:rPr lang="en-IN" sz="1800" kern="100" dirty="0" err="1">
                <a:solidFill>
                  <a:srgbClr val="000000"/>
                </a:solidFill>
                <a:effectLst/>
                <a:latin typeface="Cambria" panose="02040503050406030204" pitchFamily="18" charset="0"/>
                <a:ea typeface="Cambria" panose="02040503050406030204" pitchFamily="18" charset="0"/>
                <a:cs typeface="Cambria" panose="02040503050406030204" pitchFamily="18" charset="0"/>
              </a:rPr>
              <a:t>user_id</a:t>
            </a:r>
            <a:r>
              <a:rPr lang="en-IN" sz="1800" kern="100" dirty="0">
                <a:solidFill>
                  <a:srgbClr val="000000"/>
                </a:solidFill>
                <a:effectLst/>
                <a:latin typeface="Cambria" panose="02040503050406030204" pitchFamily="18" charset="0"/>
                <a:ea typeface="Cambria" panose="02040503050406030204" pitchFamily="18" charset="0"/>
                <a:cs typeface="Cambria" panose="02040503050406030204" pitchFamily="18" charset="0"/>
              </a:rPr>
              <a:t> </a:t>
            </a:r>
          </a:p>
          <a:p>
            <a:r>
              <a:rPr lang="en-IN" sz="1800" dirty="0">
                <a:solidFill>
                  <a:srgbClr val="000000"/>
                </a:solidFill>
                <a:effectLst/>
                <a:latin typeface="Cambria" panose="02040503050406030204" pitchFamily="18" charset="0"/>
                <a:ea typeface="Cambria" panose="02040503050406030204" pitchFamily="18" charset="0"/>
                <a:cs typeface="Cambria" panose="02040503050406030204" pitchFamily="18" charset="0"/>
              </a:rPr>
              <a:t>HAVING </a:t>
            </a:r>
            <a:r>
              <a:rPr lang="en-IN" sz="1800" dirty="0" err="1">
                <a:solidFill>
                  <a:srgbClr val="000000"/>
                </a:solidFill>
                <a:effectLst/>
                <a:latin typeface="Cambria" panose="02040503050406030204" pitchFamily="18" charset="0"/>
                <a:ea typeface="Cambria" panose="02040503050406030204" pitchFamily="18" charset="0"/>
                <a:cs typeface="Cambria" panose="02040503050406030204" pitchFamily="18" charset="0"/>
              </a:rPr>
              <a:t>nplike</a:t>
            </a:r>
            <a:r>
              <a:rPr lang="en-IN" sz="1800" dirty="0">
                <a:solidFill>
                  <a:srgbClr val="000000"/>
                </a:solidFill>
                <a:effectLst/>
                <a:latin typeface="Cambria" panose="02040503050406030204" pitchFamily="18" charset="0"/>
                <a:ea typeface="Cambria" panose="02040503050406030204" pitchFamily="18" charset="0"/>
                <a:cs typeface="Cambria" panose="02040503050406030204" pitchFamily="18" charset="0"/>
              </a:rPr>
              <a:t> = (SELECT COUNT(id) FROM photos)</a:t>
            </a:r>
          </a:p>
          <a:p>
            <a:endParaRPr lang="en-IN" sz="1800" dirty="0">
              <a:solidFill>
                <a:srgbClr val="000000"/>
              </a:solidFill>
              <a:latin typeface="Cambria" panose="02040503050406030204" pitchFamily="18" charset="0"/>
              <a:ea typeface="Cambria" panose="02040503050406030204" pitchFamily="18" charset="0"/>
            </a:endParaRPr>
          </a:p>
          <a:p>
            <a:r>
              <a:rPr lang="en-IN" sz="1800" kern="100" dirty="0">
                <a:solidFill>
                  <a:srgbClr val="000000"/>
                </a:solidFill>
                <a:effectLst/>
                <a:latin typeface="Cambria" panose="02040503050406030204" pitchFamily="18" charset="0"/>
                <a:ea typeface="Cambria" panose="02040503050406030204" pitchFamily="18" charset="0"/>
                <a:cs typeface="Cambria" panose="02040503050406030204" pitchFamily="18" charset="0"/>
              </a:rPr>
              <a:t>(The likes and users tables are joined and the uses are grouped by the number of likes they made and the users who have liked total number of photos posted are considered as fake accounts) </a:t>
            </a:r>
          </a:p>
        </p:txBody>
      </p:sp>
      <p:sp>
        <p:nvSpPr>
          <p:cNvPr id="4" name="Text Placeholder 3">
            <a:extLst>
              <a:ext uri="{FF2B5EF4-FFF2-40B4-BE49-F238E27FC236}">
                <a16:creationId xmlns:a16="http://schemas.microsoft.com/office/drawing/2014/main" id="{83F2EF57-4953-4A7C-D6AA-86860EC65A0E}"/>
              </a:ext>
            </a:extLst>
          </p:cNvPr>
          <p:cNvSpPr>
            <a:spLocks noGrp="1"/>
          </p:cNvSpPr>
          <p:nvPr>
            <p:ph type="body" sz="half" idx="2"/>
          </p:nvPr>
        </p:nvSpPr>
        <p:spPr/>
        <p:txBody>
          <a:bodyPr/>
          <a:lstStyle/>
          <a:p>
            <a:endParaRPr lang="en-IN" dirty="0"/>
          </a:p>
        </p:txBody>
      </p:sp>
      <p:pic>
        <p:nvPicPr>
          <p:cNvPr id="5" name="Picture 4">
            <a:extLst>
              <a:ext uri="{FF2B5EF4-FFF2-40B4-BE49-F238E27FC236}">
                <a16:creationId xmlns:a16="http://schemas.microsoft.com/office/drawing/2014/main" id="{60221BB7-F4D0-46DD-B607-091EEF529460}"/>
              </a:ext>
            </a:extLst>
          </p:cNvPr>
          <p:cNvPicPr/>
          <p:nvPr/>
        </p:nvPicPr>
        <p:blipFill>
          <a:blip r:embed="rId2"/>
          <a:stretch>
            <a:fillRect/>
          </a:stretch>
        </p:blipFill>
        <p:spPr>
          <a:xfrm>
            <a:off x="937577" y="2646045"/>
            <a:ext cx="3428365" cy="3526155"/>
          </a:xfrm>
          <a:prstGeom prst="rect">
            <a:avLst/>
          </a:prstGeom>
        </p:spPr>
      </p:pic>
    </p:spTree>
    <p:extLst>
      <p:ext uri="{BB962C8B-B14F-4D97-AF65-F5344CB8AC3E}">
        <p14:creationId xmlns:p14="http://schemas.microsoft.com/office/powerpoint/2010/main" val="37700079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BF07E2-4AEC-3A58-3549-11C95FA01296}"/>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Operation and metric analytics</a:t>
            </a:r>
            <a:endParaRPr lang="en-IN" dirty="0">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8A35BF7E-0B8C-5A5F-3C48-717611FE08CD}"/>
              </a:ext>
            </a:extLst>
          </p:cNvPr>
          <p:cNvSpPr>
            <a:spLocks noGrp="1"/>
          </p:cNvSpPr>
          <p:nvPr>
            <p:ph type="body" idx="1"/>
          </p:nvPr>
        </p:nvSpPr>
        <p:spPr/>
        <p:txBody>
          <a:bodyPr/>
          <a:lstStyle/>
          <a:p>
            <a:endParaRPr lang="en-IN"/>
          </a:p>
        </p:txBody>
      </p:sp>
    </p:spTree>
    <p:extLst>
      <p:ext uri="{BB962C8B-B14F-4D97-AF65-F5344CB8AC3E}">
        <p14:creationId xmlns:p14="http://schemas.microsoft.com/office/powerpoint/2010/main" val="137583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B2EF60-5173-F811-1181-F1540D3F8BA6}"/>
              </a:ext>
            </a:extLst>
          </p:cNvPr>
          <p:cNvSpPr>
            <a:spLocks noGrp="1"/>
          </p:cNvSpPr>
          <p:nvPr>
            <p:ph type="title"/>
          </p:nvPr>
        </p:nvSpPr>
        <p:spPr>
          <a:xfrm>
            <a:off x="1371600" y="685800"/>
            <a:ext cx="5206753" cy="832282"/>
          </a:xfrm>
        </p:spPr>
        <p:txBody>
          <a:bodyPr/>
          <a:lstStyle/>
          <a:p>
            <a:r>
              <a:rPr lang="en-US" dirty="0">
                <a:latin typeface="Times New Roman" panose="02020603050405020304" pitchFamily="18" charset="0"/>
                <a:cs typeface="Times New Roman" panose="02020603050405020304" pitchFamily="18" charset="0"/>
              </a:rPr>
              <a:t>Table of contents</a:t>
            </a:r>
            <a:endParaRPr lang="en-IN"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28331D03-E01F-04FC-BA50-077FE1DF9E6B}"/>
              </a:ext>
            </a:extLst>
          </p:cNvPr>
          <p:cNvSpPr>
            <a:spLocks noGrp="1"/>
          </p:cNvSpPr>
          <p:nvPr>
            <p:ph idx="1"/>
          </p:nvPr>
        </p:nvSpPr>
        <p:spPr/>
        <p:txBody>
          <a:bodyPr>
            <a:normAutofit fontScale="92500" lnSpcReduction="10000"/>
          </a:bodyPr>
          <a:lstStyle/>
          <a:p>
            <a:r>
              <a:rPr lang="en-US" dirty="0">
                <a:latin typeface="Times New Roman" panose="02020603050405020304" pitchFamily="18" charset="0"/>
                <a:cs typeface="Times New Roman" panose="02020603050405020304" pitchFamily="18" charset="0"/>
              </a:rPr>
              <a:t>Professional background</a:t>
            </a:r>
          </a:p>
          <a:p>
            <a:r>
              <a:rPr lang="en-US" dirty="0">
                <a:latin typeface="Times New Roman" panose="02020603050405020304" pitchFamily="18" charset="0"/>
                <a:cs typeface="Times New Roman" panose="02020603050405020304" pitchFamily="18" charset="0"/>
              </a:rPr>
              <a:t>Data analytics process</a:t>
            </a:r>
          </a:p>
          <a:p>
            <a:r>
              <a:rPr lang="en-US" dirty="0">
                <a:latin typeface="Times New Roman" panose="02020603050405020304" pitchFamily="18" charset="0"/>
                <a:cs typeface="Times New Roman" panose="02020603050405020304" pitchFamily="18" charset="0"/>
              </a:rPr>
              <a:t>Instagram user analytics</a:t>
            </a:r>
          </a:p>
          <a:p>
            <a:r>
              <a:rPr lang="en-US" dirty="0">
                <a:latin typeface="Times New Roman" panose="02020603050405020304" pitchFamily="18" charset="0"/>
                <a:cs typeface="Times New Roman" panose="02020603050405020304" pitchFamily="18" charset="0"/>
              </a:rPr>
              <a:t>Operation and metric analytics</a:t>
            </a:r>
          </a:p>
          <a:p>
            <a:r>
              <a:rPr lang="en-US" dirty="0">
                <a:latin typeface="Times New Roman" panose="02020603050405020304" pitchFamily="18" charset="0"/>
                <a:cs typeface="Times New Roman" panose="02020603050405020304" pitchFamily="18" charset="0"/>
              </a:rPr>
              <a:t>Hiring process analytics</a:t>
            </a:r>
          </a:p>
          <a:p>
            <a:r>
              <a:rPr lang="en-US" dirty="0">
                <a:latin typeface="Times New Roman" panose="02020603050405020304" pitchFamily="18" charset="0"/>
                <a:cs typeface="Times New Roman" panose="02020603050405020304" pitchFamily="18" charset="0"/>
              </a:rPr>
              <a:t>IMDB movie analysis </a:t>
            </a:r>
          </a:p>
          <a:p>
            <a:r>
              <a:rPr lang="en-US" dirty="0">
                <a:latin typeface="Times New Roman" panose="02020603050405020304" pitchFamily="18" charset="0"/>
                <a:cs typeface="Times New Roman" panose="02020603050405020304" pitchFamily="18" charset="0"/>
              </a:rPr>
              <a:t>Bank loan case study</a:t>
            </a:r>
          </a:p>
          <a:p>
            <a:r>
              <a:rPr lang="en-US" dirty="0">
                <a:latin typeface="Times New Roman" panose="02020603050405020304" pitchFamily="18" charset="0"/>
                <a:cs typeface="Times New Roman" panose="02020603050405020304" pitchFamily="18" charset="0"/>
              </a:rPr>
              <a:t>Impact of car features</a:t>
            </a:r>
          </a:p>
          <a:p>
            <a:r>
              <a:rPr lang="en-US" dirty="0">
                <a:latin typeface="Times New Roman" panose="02020603050405020304" pitchFamily="18" charset="0"/>
                <a:cs typeface="Times New Roman" panose="02020603050405020304" pitchFamily="18" charset="0"/>
              </a:rPr>
              <a:t>ABC call volume trend</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734119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BC0510-75ED-A51A-8AEB-05D77628D91B}"/>
              </a:ext>
            </a:extLst>
          </p:cNvPr>
          <p:cNvSpPr>
            <a:spLocks noGrp="1"/>
          </p:cNvSpPr>
          <p:nvPr>
            <p:ph type="title"/>
          </p:nvPr>
        </p:nvSpPr>
        <p:spPr/>
        <p:txBody>
          <a:bodyPr>
            <a:normAutofit fontScale="90000"/>
          </a:bodyPr>
          <a:lstStyle/>
          <a:p>
            <a:r>
              <a:rPr lang="en-US" i="0" dirty="0">
                <a:solidFill>
                  <a:schemeClr val="tx1">
                    <a:lumMod val="95000"/>
                    <a:lumOff val="5000"/>
                  </a:schemeClr>
                </a:solidFill>
                <a:effectLst/>
                <a:latin typeface="Baskerville Old Face" panose="02020602080505020303" pitchFamily="18" charset="0"/>
              </a:rPr>
              <a:t>Operation Analytics and Investigating Metric Spike</a:t>
            </a:r>
            <a:br>
              <a:rPr lang="en-US" b="1" i="0" dirty="0">
                <a:solidFill>
                  <a:srgbClr val="3C4858"/>
                </a:solidFill>
                <a:effectLst/>
                <a:latin typeface="Manrope"/>
              </a:rPr>
            </a:br>
            <a:endParaRPr lang="en-IN" dirty="0"/>
          </a:p>
        </p:txBody>
      </p:sp>
      <p:sp>
        <p:nvSpPr>
          <p:cNvPr id="3" name="Content Placeholder 2">
            <a:extLst>
              <a:ext uri="{FF2B5EF4-FFF2-40B4-BE49-F238E27FC236}">
                <a16:creationId xmlns:a16="http://schemas.microsoft.com/office/drawing/2014/main" id="{472A9F20-3865-F2E9-34DC-9B781BC4D0D5}"/>
              </a:ext>
            </a:extLst>
          </p:cNvPr>
          <p:cNvSpPr>
            <a:spLocks noGrp="1"/>
          </p:cNvSpPr>
          <p:nvPr>
            <p:ph sz="half" idx="1"/>
          </p:nvPr>
        </p:nvSpPr>
        <p:spPr>
          <a:xfrm>
            <a:off x="1371600" y="2285999"/>
            <a:ext cx="5038078" cy="4105923"/>
          </a:xfrm>
        </p:spPr>
        <p:txBody>
          <a:bodyPr>
            <a:normAutofit fontScale="92500" lnSpcReduction="20000"/>
          </a:bodyPr>
          <a:lstStyle/>
          <a:p>
            <a:r>
              <a:rPr lang="en-US" b="0" i="0" dirty="0">
                <a:solidFill>
                  <a:schemeClr val="tx1">
                    <a:lumMod val="95000"/>
                    <a:lumOff val="5000"/>
                  </a:schemeClr>
                </a:solidFill>
                <a:effectLst/>
                <a:latin typeface="Baskerville Old Face" panose="02020602080505020303" pitchFamily="18" charset="0"/>
              </a:rPr>
              <a:t>Operational Analytics is a crucial process that involves analyzing a company's end-to-end operations. This analysis helps identify areas for improvement within the company. As a Data Analyst, you'll work closely with various teams, such as operations, support, and marketing, helping them derive valuable insights from the data they collect.</a:t>
            </a:r>
            <a:br>
              <a:rPr lang="en-US" dirty="0">
                <a:solidFill>
                  <a:schemeClr val="tx1">
                    <a:lumMod val="95000"/>
                    <a:lumOff val="5000"/>
                  </a:schemeClr>
                </a:solidFill>
                <a:latin typeface="Baskerville Old Face" panose="02020602080505020303" pitchFamily="18" charset="0"/>
              </a:rPr>
            </a:br>
            <a:br>
              <a:rPr lang="en-US" dirty="0">
                <a:solidFill>
                  <a:schemeClr val="tx1">
                    <a:lumMod val="95000"/>
                    <a:lumOff val="5000"/>
                  </a:schemeClr>
                </a:solidFill>
                <a:latin typeface="Baskerville Old Face" panose="02020602080505020303" pitchFamily="18" charset="0"/>
              </a:rPr>
            </a:br>
            <a:r>
              <a:rPr lang="en-US" b="0" i="0" dirty="0">
                <a:solidFill>
                  <a:schemeClr val="tx1">
                    <a:lumMod val="95000"/>
                    <a:lumOff val="5000"/>
                  </a:schemeClr>
                </a:solidFill>
                <a:effectLst/>
                <a:latin typeface="Baskerville Old Face" panose="02020602080505020303" pitchFamily="18" charset="0"/>
              </a:rPr>
              <a:t>One of the key aspects of Operational Analytics is investigating metric spikes. This involves understanding and explaining sudden changes in key metrics, such as a dip in daily user engagement or a drop in sales. As a Data Analyst, you'll need to answer these questions daily, making it crucial to understand how to investigate these metric spikes.</a:t>
            </a:r>
            <a:endParaRPr lang="en-IN" dirty="0">
              <a:solidFill>
                <a:schemeClr val="tx1">
                  <a:lumMod val="95000"/>
                  <a:lumOff val="5000"/>
                </a:schemeClr>
              </a:solidFill>
              <a:latin typeface="Baskerville Old Face" panose="02020602080505020303" pitchFamily="18" charset="0"/>
            </a:endParaRPr>
          </a:p>
        </p:txBody>
      </p:sp>
      <p:pic>
        <p:nvPicPr>
          <p:cNvPr id="2050" name="Picture 2">
            <a:extLst>
              <a:ext uri="{FF2B5EF4-FFF2-40B4-BE49-F238E27FC236}">
                <a16:creationId xmlns:a16="http://schemas.microsoft.com/office/drawing/2014/main" id="{2749F745-7355-7BBA-D76B-084B474FE927}"/>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6524625" y="2825651"/>
            <a:ext cx="4448175" cy="25020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83818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1159C-B933-EA6A-0A48-BF2FDE28BDB0}"/>
              </a:ext>
            </a:extLst>
          </p:cNvPr>
          <p:cNvSpPr>
            <a:spLocks noGrp="1"/>
          </p:cNvSpPr>
          <p:nvPr>
            <p:ph type="title"/>
          </p:nvPr>
        </p:nvSpPr>
        <p:spPr/>
        <p:txBody>
          <a:bodyPr/>
          <a:lstStyle/>
          <a:p>
            <a:r>
              <a:rPr lang="en-US" sz="1800" b="1" i="0" dirty="0">
                <a:solidFill>
                  <a:schemeClr val="tx1">
                    <a:lumMod val="95000"/>
                    <a:lumOff val="5000"/>
                  </a:schemeClr>
                </a:solidFill>
                <a:effectLst/>
                <a:latin typeface="Manrope"/>
              </a:rPr>
              <a:t>Jobs Reviewed Over Time:</a:t>
            </a:r>
            <a:r>
              <a:rPr lang="en-US" sz="1800" b="0" i="0" dirty="0">
                <a:solidFill>
                  <a:schemeClr val="tx1">
                    <a:lumMod val="95000"/>
                    <a:lumOff val="5000"/>
                  </a:schemeClr>
                </a:solidFill>
                <a:effectLst/>
                <a:latin typeface="Manrope"/>
              </a:rPr>
              <a:t> Calculate the number of jobs reviewed per hour for each day in November 2020.</a:t>
            </a:r>
            <a:br>
              <a:rPr lang="en-US" sz="1800" b="0" i="0" dirty="0">
                <a:solidFill>
                  <a:schemeClr val="tx1">
                    <a:lumMod val="95000"/>
                    <a:lumOff val="5000"/>
                  </a:schemeClr>
                </a:solidFill>
                <a:effectLst/>
                <a:latin typeface="Manrope"/>
              </a:rPr>
            </a:br>
            <a:endParaRPr lang="en-IN" sz="1800" dirty="0">
              <a:solidFill>
                <a:schemeClr val="tx1">
                  <a:lumMod val="95000"/>
                  <a:lumOff val="5000"/>
                </a:schemeClr>
              </a:solidFill>
            </a:endParaRPr>
          </a:p>
        </p:txBody>
      </p:sp>
      <p:sp>
        <p:nvSpPr>
          <p:cNvPr id="3" name="Content Placeholder 2">
            <a:extLst>
              <a:ext uri="{FF2B5EF4-FFF2-40B4-BE49-F238E27FC236}">
                <a16:creationId xmlns:a16="http://schemas.microsoft.com/office/drawing/2014/main" id="{AB5DE506-A957-2BC5-AB52-27FAC516B3A2}"/>
              </a:ext>
            </a:extLst>
          </p:cNvPr>
          <p:cNvSpPr>
            <a:spLocks noGrp="1"/>
          </p:cNvSpPr>
          <p:nvPr>
            <p:ph idx="1"/>
          </p:nvPr>
        </p:nvSpPr>
        <p:spPr/>
        <p:txBody>
          <a:bodyPr/>
          <a:lstStyle/>
          <a:p>
            <a:pPr marL="6350" marR="249555" indent="179705">
              <a:lnSpc>
                <a:spcPct val="202000"/>
              </a:lnSpc>
              <a:spcAft>
                <a:spcPts val="1335"/>
              </a:spcAft>
            </a:pPr>
            <a:r>
              <a:rPr lang="en-IN" sz="1800" kern="100" dirty="0">
                <a:solidFill>
                  <a:srgbClr val="000000"/>
                </a:solidFill>
                <a:effectLst/>
                <a:latin typeface="Times New Roman" panose="02020603050405020304" pitchFamily="18" charset="0"/>
                <a:ea typeface="Times New Roman" panose="02020603050405020304" pitchFamily="18" charset="0"/>
              </a:rPr>
              <a:t>To calculate number of jobs reviewed per hour per each day of November 2020 Query: </a:t>
            </a:r>
          </a:p>
          <a:p>
            <a:pPr marL="6350" marR="249555" indent="-6350">
              <a:lnSpc>
                <a:spcPct val="199000"/>
              </a:lnSpc>
              <a:spcAft>
                <a:spcPts val="1335"/>
              </a:spcAft>
            </a:pPr>
            <a:r>
              <a:rPr lang="en-IN" sz="1800" kern="100" dirty="0">
                <a:solidFill>
                  <a:srgbClr val="000000"/>
                </a:solidFill>
                <a:effectLst/>
                <a:latin typeface="Times New Roman" panose="02020603050405020304" pitchFamily="18" charset="0"/>
                <a:ea typeface="Times New Roman" panose="02020603050405020304" pitchFamily="18" charset="0"/>
              </a:rPr>
              <a:t>select ds, (count(distinct </a:t>
            </a:r>
            <a:r>
              <a:rPr lang="en-IN" sz="1800" kern="100" dirty="0" err="1">
                <a:solidFill>
                  <a:srgbClr val="000000"/>
                </a:solidFill>
                <a:effectLst/>
                <a:latin typeface="Times New Roman" panose="02020603050405020304" pitchFamily="18" charset="0"/>
                <a:ea typeface="Times New Roman" panose="02020603050405020304" pitchFamily="18" charset="0"/>
              </a:rPr>
              <a:t>job_id</a:t>
            </a:r>
            <a:r>
              <a:rPr lang="en-IN" sz="1800" kern="100" dirty="0">
                <a:solidFill>
                  <a:srgbClr val="000000"/>
                </a:solidFill>
                <a:effectLst/>
                <a:latin typeface="Times New Roman" panose="02020603050405020304" pitchFamily="18" charset="0"/>
                <a:ea typeface="Times New Roman" panose="02020603050405020304" pitchFamily="18" charset="0"/>
              </a:rPr>
              <a:t>)*3600)/(sum(</a:t>
            </a:r>
            <a:r>
              <a:rPr lang="en-IN" sz="1800" kern="100" dirty="0" err="1">
                <a:solidFill>
                  <a:srgbClr val="000000"/>
                </a:solidFill>
                <a:effectLst/>
                <a:latin typeface="Times New Roman" panose="02020603050405020304" pitchFamily="18" charset="0"/>
                <a:ea typeface="Times New Roman" panose="02020603050405020304" pitchFamily="18" charset="0"/>
              </a:rPr>
              <a:t>time_spent</a:t>
            </a:r>
            <a:r>
              <a:rPr lang="en-IN" sz="1800" kern="100" dirty="0">
                <a:solidFill>
                  <a:srgbClr val="000000"/>
                </a:solidFill>
                <a:effectLst/>
                <a:latin typeface="Times New Roman" panose="02020603050405020304" pitchFamily="18" charset="0"/>
                <a:ea typeface="Times New Roman" panose="02020603050405020304" pitchFamily="18" charset="0"/>
              </a:rPr>
              <a:t>)*count(distinct ds)) as answer  from table1 </a:t>
            </a:r>
          </a:p>
          <a:p>
            <a:pPr marL="0" indent="0">
              <a:buNone/>
            </a:pPr>
            <a:r>
              <a:rPr lang="en-IN" sz="1800" dirty="0">
                <a:solidFill>
                  <a:srgbClr val="000000"/>
                </a:solidFill>
                <a:effectLst/>
                <a:latin typeface="Times New Roman" panose="02020603050405020304" pitchFamily="18" charset="0"/>
                <a:ea typeface="Times New Roman" panose="02020603050405020304" pitchFamily="18" charset="0"/>
              </a:rPr>
              <a:t>group by ds</a:t>
            </a:r>
            <a:endParaRPr lang="en-IN" dirty="0"/>
          </a:p>
        </p:txBody>
      </p:sp>
      <p:sp>
        <p:nvSpPr>
          <p:cNvPr id="4" name="Text Placeholder 3">
            <a:extLst>
              <a:ext uri="{FF2B5EF4-FFF2-40B4-BE49-F238E27FC236}">
                <a16:creationId xmlns:a16="http://schemas.microsoft.com/office/drawing/2014/main" id="{83F520F2-090B-A48D-7B97-E42E810ED01E}"/>
              </a:ext>
            </a:extLst>
          </p:cNvPr>
          <p:cNvSpPr>
            <a:spLocks noGrp="1"/>
          </p:cNvSpPr>
          <p:nvPr>
            <p:ph type="body" sz="half" idx="2"/>
          </p:nvPr>
        </p:nvSpPr>
        <p:spPr/>
        <p:txBody>
          <a:bodyPr/>
          <a:lstStyle/>
          <a:p>
            <a:endParaRPr lang="en-IN" dirty="0"/>
          </a:p>
        </p:txBody>
      </p:sp>
      <p:pic>
        <p:nvPicPr>
          <p:cNvPr id="5" name="Picture 4">
            <a:extLst>
              <a:ext uri="{FF2B5EF4-FFF2-40B4-BE49-F238E27FC236}">
                <a16:creationId xmlns:a16="http://schemas.microsoft.com/office/drawing/2014/main" id="{AC27C49C-A2D4-F7AB-B190-E0A0FFD6B0FA}"/>
              </a:ext>
            </a:extLst>
          </p:cNvPr>
          <p:cNvPicPr/>
          <p:nvPr/>
        </p:nvPicPr>
        <p:blipFill>
          <a:blip r:embed="rId2"/>
          <a:stretch>
            <a:fillRect/>
          </a:stretch>
        </p:blipFill>
        <p:spPr>
          <a:xfrm>
            <a:off x="374008" y="2954687"/>
            <a:ext cx="4555503" cy="1759356"/>
          </a:xfrm>
          <a:prstGeom prst="rect">
            <a:avLst/>
          </a:prstGeom>
        </p:spPr>
      </p:pic>
    </p:spTree>
    <p:extLst>
      <p:ext uri="{BB962C8B-B14F-4D97-AF65-F5344CB8AC3E}">
        <p14:creationId xmlns:p14="http://schemas.microsoft.com/office/powerpoint/2010/main" val="16516838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FFF1F9-090E-2102-38BC-42910F14C3E0}"/>
              </a:ext>
            </a:extLst>
          </p:cNvPr>
          <p:cNvSpPr>
            <a:spLocks noGrp="1"/>
          </p:cNvSpPr>
          <p:nvPr>
            <p:ph type="title"/>
          </p:nvPr>
        </p:nvSpPr>
        <p:spPr/>
        <p:txBody>
          <a:bodyPr/>
          <a:lstStyle/>
          <a:p>
            <a:r>
              <a:rPr lang="en-US" sz="1800" b="1" i="0" dirty="0">
                <a:solidFill>
                  <a:schemeClr val="tx1">
                    <a:lumMod val="95000"/>
                    <a:lumOff val="5000"/>
                  </a:schemeClr>
                </a:solidFill>
                <a:effectLst/>
                <a:latin typeface="Manrope"/>
              </a:rPr>
              <a:t>Throughput </a:t>
            </a:r>
            <a:r>
              <a:rPr lang="en-US" sz="1800" b="1" i="0" dirty="0" err="1">
                <a:solidFill>
                  <a:schemeClr val="tx1">
                    <a:lumMod val="95000"/>
                    <a:lumOff val="5000"/>
                  </a:schemeClr>
                </a:solidFill>
                <a:effectLst/>
                <a:latin typeface="Manrope"/>
              </a:rPr>
              <a:t>Analysis:</a:t>
            </a:r>
            <a:r>
              <a:rPr lang="en-US" sz="1800" b="0" i="0" dirty="0" err="1">
                <a:solidFill>
                  <a:schemeClr val="tx1">
                    <a:lumMod val="95000"/>
                    <a:lumOff val="5000"/>
                  </a:schemeClr>
                </a:solidFill>
                <a:effectLst/>
                <a:latin typeface="Manrope"/>
              </a:rPr>
              <a:t>Calculate</a:t>
            </a:r>
            <a:r>
              <a:rPr lang="en-US" sz="1800" b="0" i="0" dirty="0">
                <a:solidFill>
                  <a:schemeClr val="tx1">
                    <a:lumMod val="95000"/>
                    <a:lumOff val="5000"/>
                  </a:schemeClr>
                </a:solidFill>
                <a:effectLst/>
                <a:latin typeface="Manrope"/>
              </a:rPr>
              <a:t> the 7-day rolling average of throughput (number of events per second).</a:t>
            </a:r>
            <a:br>
              <a:rPr lang="en-US" sz="1800" b="0" i="0" dirty="0">
                <a:solidFill>
                  <a:schemeClr val="tx1">
                    <a:lumMod val="95000"/>
                    <a:lumOff val="5000"/>
                  </a:schemeClr>
                </a:solidFill>
                <a:effectLst/>
                <a:latin typeface="Manrope"/>
              </a:rPr>
            </a:br>
            <a:endParaRPr lang="en-IN" sz="1800" dirty="0">
              <a:solidFill>
                <a:schemeClr val="tx1">
                  <a:lumMod val="95000"/>
                  <a:lumOff val="5000"/>
                </a:schemeClr>
              </a:solidFill>
            </a:endParaRPr>
          </a:p>
        </p:txBody>
      </p:sp>
      <p:sp>
        <p:nvSpPr>
          <p:cNvPr id="3" name="Content Placeholder 2">
            <a:extLst>
              <a:ext uri="{FF2B5EF4-FFF2-40B4-BE49-F238E27FC236}">
                <a16:creationId xmlns:a16="http://schemas.microsoft.com/office/drawing/2014/main" id="{D33F4E2D-03BE-A76B-9AD3-D4FD821A01AF}"/>
              </a:ext>
            </a:extLst>
          </p:cNvPr>
          <p:cNvSpPr>
            <a:spLocks noGrp="1"/>
          </p:cNvSpPr>
          <p:nvPr>
            <p:ph idx="1"/>
          </p:nvPr>
        </p:nvSpPr>
        <p:spPr/>
        <p:txBody>
          <a:bodyPr/>
          <a:lstStyle/>
          <a:p>
            <a:pPr marL="6350" marR="585470" indent="-6350">
              <a:lnSpc>
                <a:spcPct val="200000"/>
              </a:lnSpc>
              <a:spcAft>
                <a:spcPts val="5"/>
              </a:spcAft>
            </a:pPr>
            <a:r>
              <a:rPr lang="en-IN" sz="1800" kern="100" dirty="0">
                <a:solidFill>
                  <a:srgbClr val="000000"/>
                </a:solidFill>
                <a:effectLst/>
                <a:latin typeface="Times New Roman" panose="02020603050405020304" pitchFamily="18" charset="0"/>
                <a:ea typeface="Times New Roman" panose="02020603050405020304" pitchFamily="18" charset="0"/>
              </a:rPr>
              <a:t>Query: select sum(answer)/7 from(   select ds, (count(distinct </a:t>
            </a:r>
            <a:r>
              <a:rPr lang="en-IN" sz="1800" kern="100" dirty="0" err="1">
                <a:solidFill>
                  <a:srgbClr val="000000"/>
                </a:solidFill>
                <a:effectLst/>
                <a:latin typeface="Times New Roman" panose="02020603050405020304" pitchFamily="18" charset="0"/>
                <a:ea typeface="Times New Roman" panose="02020603050405020304" pitchFamily="18" charset="0"/>
              </a:rPr>
              <a:t>job_id</a:t>
            </a:r>
            <a:r>
              <a:rPr lang="en-IN" sz="1800" kern="100" dirty="0">
                <a:solidFill>
                  <a:srgbClr val="000000"/>
                </a:solidFill>
                <a:effectLst/>
                <a:latin typeface="Times New Roman" panose="02020603050405020304" pitchFamily="18" charset="0"/>
                <a:ea typeface="Times New Roman" panose="02020603050405020304" pitchFamily="18" charset="0"/>
              </a:rPr>
              <a:t>)*3600)/(sum(</a:t>
            </a:r>
            <a:r>
              <a:rPr lang="en-IN" sz="1800" kern="100" dirty="0" err="1">
                <a:solidFill>
                  <a:srgbClr val="000000"/>
                </a:solidFill>
                <a:effectLst/>
                <a:latin typeface="Times New Roman" panose="02020603050405020304" pitchFamily="18" charset="0"/>
                <a:ea typeface="Times New Roman" panose="02020603050405020304" pitchFamily="18" charset="0"/>
              </a:rPr>
              <a:t>time_spent</a:t>
            </a:r>
            <a:r>
              <a:rPr lang="en-IN" sz="1800" kern="100" dirty="0">
                <a:solidFill>
                  <a:srgbClr val="000000"/>
                </a:solidFill>
                <a:effectLst/>
                <a:latin typeface="Times New Roman" panose="02020603050405020304" pitchFamily="18" charset="0"/>
                <a:ea typeface="Times New Roman" panose="02020603050405020304" pitchFamily="18" charset="0"/>
              </a:rPr>
              <a:t>)*count(distinct ds)) as answer    from table1   group by ds </a:t>
            </a:r>
          </a:p>
          <a:p>
            <a:pPr marL="6350" marR="249555" indent="-6350">
              <a:lnSpc>
                <a:spcPct val="103000"/>
              </a:lnSpc>
              <a:spcAft>
                <a:spcPts val="1335"/>
              </a:spcAft>
            </a:pPr>
            <a:r>
              <a:rPr lang="en-IN" sz="1800" kern="100" dirty="0">
                <a:solidFill>
                  <a:srgbClr val="000000"/>
                </a:solidFill>
                <a:effectLst/>
                <a:latin typeface="Times New Roman" panose="02020603050405020304" pitchFamily="18" charset="0"/>
                <a:ea typeface="Times New Roman" panose="02020603050405020304" pitchFamily="18" charset="0"/>
              </a:rPr>
              <a:t>) </a:t>
            </a:r>
          </a:p>
          <a:p>
            <a:endParaRPr lang="en-IN" dirty="0"/>
          </a:p>
          <a:p>
            <a:r>
              <a:rPr lang="en-IN" sz="1800" kern="100" dirty="0">
                <a:solidFill>
                  <a:srgbClr val="000000"/>
                </a:solidFill>
                <a:effectLst/>
                <a:latin typeface="Times New Roman" panose="02020603050405020304" pitchFamily="18" charset="0"/>
                <a:ea typeface="Times New Roman" panose="02020603050405020304" pitchFamily="18" charset="0"/>
              </a:rPr>
              <a:t>For throughput it is better to use daily metric rather than 7-day rolling as the values are not closer to each other. </a:t>
            </a:r>
          </a:p>
          <a:p>
            <a:endParaRPr lang="en-IN" dirty="0"/>
          </a:p>
        </p:txBody>
      </p:sp>
      <p:sp>
        <p:nvSpPr>
          <p:cNvPr id="4" name="Text Placeholder 3">
            <a:extLst>
              <a:ext uri="{FF2B5EF4-FFF2-40B4-BE49-F238E27FC236}">
                <a16:creationId xmlns:a16="http://schemas.microsoft.com/office/drawing/2014/main" id="{FD72D9E3-3C91-0EB8-9E77-4485EBF2D4E4}"/>
              </a:ext>
            </a:extLst>
          </p:cNvPr>
          <p:cNvSpPr>
            <a:spLocks noGrp="1"/>
          </p:cNvSpPr>
          <p:nvPr>
            <p:ph type="body" sz="half" idx="2"/>
          </p:nvPr>
        </p:nvSpPr>
        <p:spPr/>
        <p:txBody>
          <a:bodyPr/>
          <a:lstStyle/>
          <a:p>
            <a:endParaRPr lang="en-IN" dirty="0"/>
          </a:p>
        </p:txBody>
      </p:sp>
      <p:pic>
        <p:nvPicPr>
          <p:cNvPr id="5" name="Picture 4">
            <a:extLst>
              <a:ext uri="{FF2B5EF4-FFF2-40B4-BE49-F238E27FC236}">
                <a16:creationId xmlns:a16="http://schemas.microsoft.com/office/drawing/2014/main" id="{8A604CA7-2F35-3301-549A-63A8E6EAE515}"/>
              </a:ext>
            </a:extLst>
          </p:cNvPr>
          <p:cNvPicPr/>
          <p:nvPr/>
        </p:nvPicPr>
        <p:blipFill>
          <a:blip r:embed="rId2"/>
          <a:stretch>
            <a:fillRect/>
          </a:stretch>
        </p:blipFill>
        <p:spPr>
          <a:xfrm>
            <a:off x="845154" y="2898779"/>
            <a:ext cx="3613212" cy="1463093"/>
          </a:xfrm>
          <a:prstGeom prst="rect">
            <a:avLst/>
          </a:prstGeom>
        </p:spPr>
      </p:pic>
    </p:spTree>
    <p:extLst>
      <p:ext uri="{BB962C8B-B14F-4D97-AF65-F5344CB8AC3E}">
        <p14:creationId xmlns:p14="http://schemas.microsoft.com/office/powerpoint/2010/main" val="15263239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33F5DF-953D-93F1-F4C3-0F15EB35FB3B}"/>
              </a:ext>
            </a:extLst>
          </p:cNvPr>
          <p:cNvSpPr>
            <a:spLocks noGrp="1"/>
          </p:cNvSpPr>
          <p:nvPr>
            <p:ph type="title"/>
          </p:nvPr>
        </p:nvSpPr>
        <p:spPr/>
        <p:txBody>
          <a:bodyPr/>
          <a:lstStyle/>
          <a:p>
            <a:r>
              <a:rPr lang="en-US" sz="1800" b="1" i="0" dirty="0">
                <a:solidFill>
                  <a:schemeClr val="tx1">
                    <a:lumMod val="95000"/>
                    <a:lumOff val="5000"/>
                  </a:schemeClr>
                </a:solidFill>
                <a:effectLst/>
                <a:latin typeface="Manrope"/>
              </a:rPr>
              <a:t>Language Share Analysis:</a:t>
            </a:r>
            <a:r>
              <a:rPr lang="en-US" sz="1800" b="0" i="0" dirty="0">
                <a:solidFill>
                  <a:schemeClr val="tx1">
                    <a:lumMod val="95000"/>
                    <a:lumOff val="5000"/>
                  </a:schemeClr>
                </a:solidFill>
                <a:effectLst/>
                <a:latin typeface="Manrope"/>
              </a:rPr>
              <a:t> Calculate the percentage share of each language in the last 30 days.</a:t>
            </a:r>
            <a:br>
              <a:rPr lang="en-US" sz="1800" b="0" i="0" dirty="0">
                <a:solidFill>
                  <a:schemeClr val="tx1">
                    <a:lumMod val="95000"/>
                    <a:lumOff val="5000"/>
                  </a:schemeClr>
                </a:solidFill>
                <a:effectLst/>
                <a:latin typeface="Manrope"/>
              </a:rPr>
            </a:br>
            <a:endParaRPr lang="en-IN" sz="1800" dirty="0">
              <a:solidFill>
                <a:schemeClr val="tx1">
                  <a:lumMod val="95000"/>
                  <a:lumOff val="5000"/>
                </a:schemeClr>
              </a:solidFill>
            </a:endParaRPr>
          </a:p>
        </p:txBody>
      </p:sp>
      <p:sp>
        <p:nvSpPr>
          <p:cNvPr id="3" name="Content Placeholder 2">
            <a:extLst>
              <a:ext uri="{FF2B5EF4-FFF2-40B4-BE49-F238E27FC236}">
                <a16:creationId xmlns:a16="http://schemas.microsoft.com/office/drawing/2014/main" id="{08192BB4-24B1-7B70-DC05-AA7526B43162}"/>
              </a:ext>
            </a:extLst>
          </p:cNvPr>
          <p:cNvSpPr>
            <a:spLocks noGrp="1"/>
          </p:cNvSpPr>
          <p:nvPr>
            <p:ph idx="1"/>
          </p:nvPr>
        </p:nvSpPr>
        <p:spPr/>
        <p:txBody>
          <a:bodyPr/>
          <a:lstStyle/>
          <a:p>
            <a:pPr marL="234950" marR="249555" indent="-6350">
              <a:lnSpc>
                <a:spcPct val="103000"/>
              </a:lnSpc>
              <a:spcAft>
                <a:spcPts val="1335"/>
              </a:spcAft>
            </a:pPr>
            <a:r>
              <a:rPr lang="en-IN" sz="1800" kern="100" dirty="0">
                <a:solidFill>
                  <a:srgbClr val="000000"/>
                </a:solidFill>
                <a:effectLst/>
                <a:latin typeface="Times New Roman" panose="02020603050405020304" pitchFamily="18" charset="0"/>
                <a:ea typeface="Times New Roman" panose="02020603050405020304" pitchFamily="18" charset="0"/>
              </a:rPr>
              <a:t>Query: </a:t>
            </a:r>
          </a:p>
          <a:p>
            <a:r>
              <a:rPr lang="en-IN" sz="1800" dirty="0">
                <a:solidFill>
                  <a:srgbClr val="000000"/>
                </a:solidFill>
                <a:effectLst/>
                <a:latin typeface="Times New Roman" panose="02020603050405020304" pitchFamily="18" charset="0"/>
                <a:ea typeface="Times New Roman" panose="02020603050405020304" pitchFamily="18" charset="0"/>
              </a:rPr>
              <a:t>select language, count(language)*100/(select count(language) from table1) as percentage from table1 group by language</a:t>
            </a:r>
            <a:endParaRPr lang="en-IN" dirty="0"/>
          </a:p>
        </p:txBody>
      </p:sp>
      <p:sp>
        <p:nvSpPr>
          <p:cNvPr id="4" name="Text Placeholder 3">
            <a:extLst>
              <a:ext uri="{FF2B5EF4-FFF2-40B4-BE49-F238E27FC236}">
                <a16:creationId xmlns:a16="http://schemas.microsoft.com/office/drawing/2014/main" id="{35DD9B57-E250-1588-83A3-A49CA0E94588}"/>
              </a:ext>
            </a:extLst>
          </p:cNvPr>
          <p:cNvSpPr>
            <a:spLocks noGrp="1"/>
          </p:cNvSpPr>
          <p:nvPr>
            <p:ph type="body" sz="half" idx="2"/>
          </p:nvPr>
        </p:nvSpPr>
        <p:spPr/>
        <p:txBody>
          <a:bodyPr/>
          <a:lstStyle/>
          <a:p>
            <a:endParaRPr lang="en-IN" dirty="0"/>
          </a:p>
        </p:txBody>
      </p:sp>
      <p:pic>
        <p:nvPicPr>
          <p:cNvPr id="5" name="Picture 4">
            <a:extLst>
              <a:ext uri="{FF2B5EF4-FFF2-40B4-BE49-F238E27FC236}">
                <a16:creationId xmlns:a16="http://schemas.microsoft.com/office/drawing/2014/main" id="{681AAECF-A9D5-8059-BF24-0BC1C1B94C71}"/>
              </a:ext>
            </a:extLst>
          </p:cNvPr>
          <p:cNvPicPr/>
          <p:nvPr/>
        </p:nvPicPr>
        <p:blipFill>
          <a:blip r:embed="rId2"/>
          <a:stretch>
            <a:fillRect/>
          </a:stretch>
        </p:blipFill>
        <p:spPr>
          <a:xfrm>
            <a:off x="723900" y="2946369"/>
            <a:ext cx="3783114" cy="2504520"/>
          </a:xfrm>
          <a:prstGeom prst="rect">
            <a:avLst/>
          </a:prstGeom>
        </p:spPr>
      </p:pic>
    </p:spTree>
    <p:extLst>
      <p:ext uri="{BB962C8B-B14F-4D97-AF65-F5344CB8AC3E}">
        <p14:creationId xmlns:p14="http://schemas.microsoft.com/office/powerpoint/2010/main" val="32680970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AA6A37-575F-8DD9-65C8-609A975906A6}"/>
              </a:ext>
            </a:extLst>
          </p:cNvPr>
          <p:cNvSpPr>
            <a:spLocks noGrp="1"/>
          </p:cNvSpPr>
          <p:nvPr>
            <p:ph type="title"/>
          </p:nvPr>
        </p:nvSpPr>
        <p:spPr/>
        <p:txBody>
          <a:bodyPr/>
          <a:lstStyle/>
          <a:p>
            <a:r>
              <a:rPr lang="en-US" sz="1800" b="1" i="0" dirty="0">
                <a:solidFill>
                  <a:schemeClr val="tx1">
                    <a:lumMod val="95000"/>
                    <a:lumOff val="5000"/>
                  </a:schemeClr>
                </a:solidFill>
                <a:effectLst/>
                <a:latin typeface="Times New Roman" panose="02020603050405020304" pitchFamily="18" charset="0"/>
                <a:cs typeface="Times New Roman" panose="02020603050405020304" pitchFamily="18" charset="0"/>
              </a:rPr>
              <a:t>Duplicate Rows Detection:</a:t>
            </a:r>
            <a:r>
              <a:rPr lang="en-US" sz="1800" b="0" i="0" dirty="0">
                <a:solidFill>
                  <a:schemeClr val="tx1">
                    <a:lumMod val="95000"/>
                    <a:lumOff val="5000"/>
                  </a:schemeClr>
                </a:solidFill>
                <a:effectLst/>
                <a:latin typeface="Times New Roman" panose="02020603050405020304" pitchFamily="18" charset="0"/>
                <a:cs typeface="Times New Roman" panose="02020603050405020304" pitchFamily="18" charset="0"/>
              </a:rPr>
              <a:t> Identify duplicate rows in the data.</a:t>
            </a:r>
            <a:br>
              <a:rPr lang="en-US" sz="1800" b="0" i="0" dirty="0">
                <a:solidFill>
                  <a:schemeClr val="tx1">
                    <a:lumMod val="95000"/>
                    <a:lumOff val="5000"/>
                  </a:schemeClr>
                </a:solidFill>
                <a:effectLst/>
                <a:latin typeface="Times New Roman" panose="02020603050405020304" pitchFamily="18" charset="0"/>
                <a:cs typeface="Times New Roman" panose="02020603050405020304" pitchFamily="18" charset="0"/>
              </a:rPr>
            </a:br>
            <a:endParaRPr lang="en-IN" sz="1800"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58DC870B-9DDF-9E2C-1647-2E2588455E99}"/>
              </a:ext>
            </a:extLst>
          </p:cNvPr>
          <p:cNvSpPr>
            <a:spLocks noGrp="1"/>
          </p:cNvSpPr>
          <p:nvPr>
            <p:ph idx="1"/>
          </p:nvPr>
        </p:nvSpPr>
        <p:spPr/>
        <p:txBody>
          <a:bodyPr/>
          <a:lstStyle/>
          <a:p>
            <a:pPr marL="234950" marR="249555" indent="-6350">
              <a:lnSpc>
                <a:spcPct val="103000"/>
              </a:lnSpc>
              <a:spcAft>
                <a:spcPts val="1335"/>
              </a:spcAft>
            </a:pPr>
            <a:r>
              <a:rPr lang="en-IN" sz="1800" kern="100" dirty="0">
                <a:solidFill>
                  <a:srgbClr val="000000"/>
                </a:solidFill>
                <a:effectLst/>
                <a:latin typeface="Times New Roman" panose="02020603050405020304" pitchFamily="18" charset="0"/>
                <a:ea typeface="Times New Roman" panose="02020603050405020304" pitchFamily="18" charset="0"/>
              </a:rPr>
              <a:t>Query: </a:t>
            </a:r>
          </a:p>
          <a:p>
            <a:pPr marL="234950" marR="361315" indent="-6350">
              <a:lnSpc>
                <a:spcPct val="200000"/>
              </a:lnSpc>
              <a:spcAft>
                <a:spcPts val="5"/>
              </a:spcAft>
            </a:pPr>
            <a:r>
              <a:rPr lang="en-IN" sz="1800" kern="100" dirty="0">
                <a:solidFill>
                  <a:srgbClr val="000000"/>
                </a:solidFill>
                <a:effectLst/>
                <a:latin typeface="Times New Roman" panose="02020603050405020304" pitchFamily="18" charset="0"/>
                <a:ea typeface="Times New Roman" panose="02020603050405020304" pitchFamily="18" charset="0"/>
              </a:rPr>
              <a:t>select ds, </a:t>
            </a:r>
            <a:r>
              <a:rPr lang="en-IN" sz="1800" kern="100" dirty="0" err="1">
                <a:solidFill>
                  <a:srgbClr val="000000"/>
                </a:solidFill>
                <a:effectLst/>
                <a:latin typeface="Times New Roman" panose="02020603050405020304" pitchFamily="18" charset="0"/>
                <a:ea typeface="Times New Roman" panose="02020603050405020304" pitchFamily="18" charset="0"/>
              </a:rPr>
              <a:t>job_id</a:t>
            </a:r>
            <a:r>
              <a:rPr lang="en-IN" sz="1800" kern="100" dirty="0">
                <a:solidFill>
                  <a:srgbClr val="000000"/>
                </a:solidFill>
                <a:effectLst/>
                <a:latin typeface="Times New Roman" panose="02020603050405020304" pitchFamily="18" charset="0"/>
                <a:ea typeface="Times New Roman" panose="02020603050405020304" pitchFamily="18" charset="0"/>
              </a:rPr>
              <a:t>, </a:t>
            </a:r>
            <a:r>
              <a:rPr lang="en-IN" sz="1800" kern="100" dirty="0" err="1">
                <a:solidFill>
                  <a:srgbClr val="000000"/>
                </a:solidFill>
                <a:effectLst/>
                <a:latin typeface="Times New Roman" panose="02020603050405020304" pitchFamily="18" charset="0"/>
                <a:ea typeface="Times New Roman" panose="02020603050405020304" pitchFamily="18" charset="0"/>
              </a:rPr>
              <a:t>actor_id</a:t>
            </a:r>
            <a:r>
              <a:rPr lang="en-IN" sz="1800" kern="100" dirty="0">
                <a:solidFill>
                  <a:srgbClr val="000000"/>
                </a:solidFill>
                <a:effectLst/>
                <a:latin typeface="Times New Roman" panose="02020603050405020304" pitchFamily="18" charset="0"/>
                <a:ea typeface="Times New Roman" panose="02020603050405020304" pitchFamily="18" charset="0"/>
              </a:rPr>
              <a:t>, event, language, </a:t>
            </a:r>
            <a:r>
              <a:rPr lang="en-IN" sz="1800" kern="100" dirty="0" err="1">
                <a:solidFill>
                  <a:srgbClr val="000000"/>
                </a:solidFill>
                <a:effectLst/>
                <a:latin typeface="Times New Roman" panose="02020603050405020304" pitchFamily="18" charset="0"/>
                <a:ea typeface="Times New Roman" panose="02020603050405020304" pitchFamily="18" charset="0"/>
              </a:rPr>
              <a:t>time_spent</a:t>
            </a:r>
            <a:r>
              <a:rPr lang="en-IN" sz="1800" kern="100" dirty="0">
                <a:solidFill>
                  <a:srgbClr val="000000"/>
                </a:solidFill>
                <a:effectLst/>
                <a:latin typeface="Times New Roman" panose="02020603050405020304" pitchFamily="18" charset="0"/>
                <a:ea typeface="Times New Roman" panose="02020603050405020304" pitchFamily="18" charset="0"/>
              </a:rPr>
              <a:t>, org, count(</a:t>
            </a:r>
            <a:r>
              <a:rPr lang="en-IN" sz="1800" kern="100" dirty="0" err="1">
                <a:solidFill>
                  <a:srgbClr val="000000"/>
                </a:solidFill>
                <a:effectLst/>
                <a:latin typeface="Times New Roman" panose="02020603050405020304" pitchFamily="18" charset="0"/>
                <a:ea typeface="Times New Roman" panose="02020603050405020304" pitchFamily="18" charset="0"/>
              </a:rPr>
              <a:t>actor_id</a:t>
            </a:r>
            <a:r>
              <a:rPr lang="en-IN" sz="1800" kern="100" dirty="0">
                <a:solidFill>
                  <a:srgbClr val="000000"/>
                </a:solidFill>
                <a:effectLst/>
                <a:latin typeface="Times New Roman" panose="02020603050405020304" pitchFamily="18" charset="0"/>
                <a:ea typeface="Times New Roman" panose="02020603050405020304" pitchFamily="18" charset="0"/>
              </a:rPr>
              <a:t>) from table1  group by </a:t>
            </a:r>
            <a:r>
              <a:rPr lang="en-IN" sz="1800" kern="100" dirty="0" err="1">
                <a:solidFill>
                  <a:srgbClr val="000000"/>
                </a:solidFill>
                <a:effectLst/>
                <a:latin typeface="Times New Roman" panose="02020603050405020304" pitchFamily="18" charset="0"/>
                <a:ea typeface="Times New Roman" panose="02020603050405020304" pitchFamily="18" charset="0"/>
              </a:rPr>
              <a:t>actor_id</a:t>
            </a:r>
            <a:r>
              <a:rPr lang="en-IN" sz="1800" kern="100" dirty="0">
                <a:solidFill>
                  <a:srgbClr val="000000"/>
                </a:solidFill>
                <a:effectLst/>
                <a:latin typeface="Times New Roman" panose="02020603050405020304" pitchFamily="18" charset="0"/>
                <a:ea typeface="Times New Roman" panose="02020603050405020304" pitchFamily="18" charset="0"/>
              </a:rPr>
              <a:t>, </a:t>
            </a:r>
            <a:r>
              <a:rPr lang="en-IN" sz="1800" kern="100" dirty="0" err="1">
                <a:solidFill>
                  <a:srgbClr val="000000"/>
                </a:solidFill>
                <a:effectLst/>
                <a:latin typeface="Times New Roman" panose="02020603050405020304" pitchFamily="18" charset="0"/>
                <a:ea typeface="Times New Roman" panose="02020603050405020304" pitchFamily="18" charset="0"/>
              </a:rPr>
              <a:t>job_id</a:t>
            </a:r>
            <a:r>
              <a:rPr lang="en-IN" sz="1800" kern="100" dirty="0">
                <a:solidFill>
                  <a:srgbClr val="000000"/>
                </a:solidFill>
                <a:effectLst/>
                <a:latin typeface="Times New Roman" panose="02020603050405020304" pitchFamily="18" charset="0"/>
                <a:ea typeface="Times New Roman" panose="02020603050405020304" pitchFamily="18" charset="0"/>
              </a:rPr>
              <a:t>, ds, event, language, </a:t>
            </a:r>
            <a:r>
              <a:rPr lang="en-IN" sz="1800" kern="100" dirty="0" err="1">
                <a:solidFill>
                  <a:srgbClr val="000000"/>
                </a:solidFill>
                <a:effectLst/>
                <a:latin typeface="Times New Roman" panose="02020603050405020304" pitchFamily="18" charset="0"/>
                <a:ea typeface="Times New Roman" panose="02020603050405020304" pitchFamily="18" charset="0"/>
              </a:rPr>
              <a:t>time_spent</a:t>
            </a:r>
            <a:r>
              <a:rPr lang="en-IN" sz="1800" kern="100" dirty="0">
                <a:solidFill>
                  <a:srgbClr val="000000"/>
                </a:solidFill>
                <a:effectLst/>
                <a:latin typeface="Times New Roman" panose="02020603050405020304" pitchFamily="18" charset="0"/>
                <a:ea typeface="Times New Roman" panose="02020603050405020304" pitchFamily="18" charset="0"/>
              </a:rPr>
              <a:t>, org having count(</a:t>
            </a:r>
            <a:r>
              <a:rPr lang="en-IN" sz="1800" kern="100" dirty="0" err="1">
                <a:solidFill>
                  <a:srgbClr val="000000"/>
                </a:solidFill>
                <a:effectLst/>
                <a:latin typeface="Times New Roman" panose="02020603050405020304" pitchFamily="18" charset="0"/>
                <a:ea typeface="Times New Roman" panose="02020603050405020304" pitchFamily="18" charset="0"/>
              </a:rPr>
              <a:t>actor_id</a:t>
            </a:r>
            <a:r>
              <a:rPr lang="en-IN" sz="1800" kern="100" dirty="0">
                <a:solidFill>
                  <a:srgbClr val="000000"/>
                </a:solidFill>
                <a:effectLst/>
                <a:latin typeface="Times New Roman" panose="02020603050405020304" pitchFamily="18" charset="0"/>
                <a:ea typeface="Times New Roman" panose="02020603050405020304" pitchFamily="18" charset="0"/>
              </a:rPr>
              <a:t>)&gt;1 </a:t>
            </a:r>
          </a:p>
          <a:p>
            <a:endParaRPr lang="en-IN" dirty="0"/>
          </a:p>
        </p:txBody>
      </p:sp>
      <p:sp>
        <p:nvSpPr>
          <p:cNvPr id="4" name="Text Placeholder 3">
            <a:extLst>
              <a:ext uri="{FF2B5EF4-FFF2-40B4-BE49-F238E27FC236}">
                <a16:creationId xmlns:a16="http://schemas.microsoft.com/office/drawing/2014/main" id="{CA3A792B-921A-76BD-68D0-AA581E3B03B6}"/>
              </a:ext>
            </a:extLst>
          </p:cNvPr>
          <p:cNvSpPr>
            <a:spLocks noGrp="1"/>
          </p:cNvSpPr>
          <p:nvPr>
            <p:ph type="body" sz="half" idx="2"/>
          </p:nvPr>
        </p:nvSpPr>
        <p:spPr/>
        <p:txBody>
          <a:bodyPr/>
          <a:lstStyle/>
          <a:p>
            <a:endParaRPr lang="en-IN" dirty="0"/>
          </a:p>
        </p:txBody>
      </p:sp>
      <p:pic>
        <p:nvPicPr>
          <p:cNvPr id="5" name="Picture 4">
            <a:extLst>
              <a:ext uri="{FF2B5EF4-FFF2-40B4-BE49-F238E27FC236}">
                <a16:creationId xmlns:a16="http://schemas.microsoft.com/office/drawing/2014/main" id="{B7F0FE9F-B12B-9099-BE53-3DE088CBC0CB}"/>
              </a:ext>
            </a:extLst>
          </p:cNvPr>
          <p:cNvPicPr/>
          <p:nvPr/>
        </p:nvPicPr>
        <p:blipFill>
          <a:blip r:embed="rId2"/>
          <a:stretch>
            <a:fillRect/>
          </a:stretch>
        </p:blipFill>
        <p:spPr>
          <a:xfrm>
            <a:off x="852256" y="3049783"/>
            <a:ext cx="4252404" cy="1399540"/>
          </a:xfrm>
          <a:prstGeom prst="rect">
            <a:avLst/>
          </a:prstGeom>
        </p:spPr>
      </p:pic>
    </p:spTree>
    <p:extLst>
      <p:ext uri="{BB962C8B-B14F-4D97-AF65-F5344CB8AC3E}">
        <p14:creationId xmlns:p14="http://schemas.microsoft.com/office/powerpoint/2010/main" val="25829212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9EAC46-623E-E13E-7A53-260570DA2C27}"/>
              </a:ext>
            </a:extLst>
          </p:cNvPr>
          <p:cNvSpPr>
            <a:spLocks noGrp="1"/>
          </p:cNvSpPr>
          <p:nvPr>
            <p:ph type="title"/>
          </p:nvPr>
        </p:nvSpPr>
        <p:spPr/>
        <p:txBody>
          <a:bodyPr/>
          <a:lstStyle/>
          <a:p>
            <a:r>
              <a:rPr lang="en-US" sz="2000" b="1" i="0" dirty="0">
                <a:solidFill>
                  <a:schemeClr val="tx1">
                    <a:lumMod val="95000"/>
                    <a:lumOff val="5000"/>
                  </a:schemeClr>
                </a:solidFill>
                <a:effectLst/>
                <a:latin typeface="Times New Roman" panose="02020603050405020304" pitchFamily="18" charset="0"/>
                <a:cs typeface="Times New Roman" panose="02020603050405020304" pitchFamily="18" charset="0"/>
              </a:rPr>
              <a:t>Weekly User Engagement: </a:t>
            </a:r>
            <a:r>
              <a:rPr lang="en-US" sz="2000" b="0" i="0" dirty="0">
                <a:solidFill>
                  <a:schemeClr val="tx1">
                    <a:lumMod val="95000"/>
                    <a:lumOff val="5000"/>
                  </a:schemeClr>
                </a:solidFill>
                <a:effectLst/>
                <a:latin typeface="Times New Roman" panose="02020603050405020304" pitchFamily="18" charset="0"/>
                <a:cs typeface="Times New Roman" panose="02020603050405020304" pitchFamily="18" charset="0"/>
              </a:rPr>
              <a:t>Measure the activeness of users on a weekly basis.</a:t>
            </a:r>
            <a:br>
              <a:rPr lang="en-US" sz="2000" b="0" i="0" dirty="0">
                <a:solidFill>
                  <a:schemeClr val="tx1">
                    <a:lumMod val="95000"/>
                    <a:lumOff val="5000"/>
                  </a:schemeClr>
                </a:solidFill>
                <a:effectLst/>
                <a:latin typeface="Times New Roman" panose="02020603050405020304" pitchFamily="18" charset="0"/>
                <a:cs typeface="Times New Roman" panose="02020603050405020304" pitchFamily="18" charset="0"/>
              </a:rPr>
            </a:br>
            <a:endParaRPr lang="en-IN" sz="2000"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37FADD71-5BE1-C462-2E3E-B4698E82B65E}"/>
              </a:ext>
            </a:extLst>
          </p:cNvPr>
          <p:cNvSpPr>
            <a:spLocks noGrp="1"/>
          </p:cNvSpPr>
          <p:nvPr>
            <p:ph idx="1"/>
          </p:nvPr>
        </p:nvSpPr>
        <p:spPr/>
        <p:txBody>
          <a:bodyPr/>
          <a:lstStyle/>
          <a:p>
            <a:pPr marL="6350" marR="249555" indent="-6350">
              <a:lnSpc>
                <a:spcPct val="103000"/>
              </a:lnSpc>
              <a:spcAft>
                <a:spcPts val="1335"/>
              </a:spcAft>
            </a:pPr>
            <a:r>
              <a:rPr lang="en-IN" sz="1800" kern="100" dirty="0">
                <a:solidFill>
                  <a:srgbClr val="000000"/>
                </a:solidFill>
                <a:effectLst/>
                <a:latin typeface="Times New Roman" panose="02020603050405020304" pitchFamily="18" charset="0"/>
                <a:ea typeface="Times New Roman" panose="02020603050405020304" pitchFamily="18" charset="0"/>
              </a:rPr>
              <a:t>Query: </a:t>
            </a:r>
          </a:p>
          <a:p>
            <a:pPr marL="6350" marR="249555" indent="-6350">
              <a:lnSpc>
                <a:spcPct val="103000"/>
              </a:lnSpc>
              <a:spcAft>
                <a:spcPts val="1335"/>
              </a:spcAft>
            </a:pPr>
            <a:r>
              <a:rPr lang="en-IN" sz="1800" kern="100" dirty="0">
                <a:solidFill>
                  <a:srgbClr val="000000"/>
                </a:solidFill>
                <a:effectLst/>
                <a:latin typeface="Times New Roman" panose="02020603050405020304" pitchFamily="18" charset="0"/>
                <a:ea typeface="Times New Roman" panose="02020603050405020304" pitchFamily="18" charset="0"/>
              </a:rPr>
              <a:t>SELECT </a:t>
            </a:r>
            <a:r>
              <a:rPr lang="en-IN" sz="1800" kern="100" dirty="0" err="1">
                <a:solidFill>
                  <a:srgbClr val="000000"/>
                </a:solidFill>
                <a:effectLst/>
                <a:latin typeface="Times New Roman" panose="02020603050405020304" pitchFamily="18" charset="0"/>
                <a:ea typeface="Times New Roman" panose="02020603050405020304" pitchFamily="18" charset="0"/>
              </a:rPr>
              <a:t>user_id</a:t>
            </a:r>
            <a:r>
              <a:rPr lang="en-IN" sz="1800" kern="100" dirty="0">
                <a:solidFill>
                  <a:srgbClr val="000000"/>
                </a:solidFill>
                <a:effectLst/>
                <a:latin typeface="Times New Roman" panose="02020603050405020304" pitchFamily="18" charset="0"/>
                <a:ea typeface="Times New Roman" panose="02020603050405020304" pitchFamily="18" charset="0"/>
              </a:rPr>
              <a:t>, count(</a:t>
            </a:r>
            <a:r>
              <a:rPr lang="en-IN" sz="1800" kern="100" dirty="0" err="1">
                <a:solidFill>
                  <a:srgbClr val="000000"/>
                </a:solidFill>
                <a:effectLst/>
                <a:latin typeface="Times New Roman" panose="02020603050405020304" pitchFamily="18" charset="0"/>
                <a:ea typeface="Times New Roman" panose="02020603050405020304" pitchFamily="18" charset="0"/>
              </a:rPr>
              <a:t>occurred_at</a:t>
            </a:r>
            <a:r>
              <a:rPr lang="en-IN" sz="1800" kern="100" dirty="0">
                <a:solidFill>
                  <a:srgbClr val="000000"/>
                </a:solidFill>
                <a:effectLst/>
                <a:latin typeface="Times New Roman" panose="02020603050405020304" pitchFamily="18" charset="0"/>
                <a:ea typeface="Times New Roman" panose="02020603050405020304" pitchFamily="18" charset="0"/>
              </a:rPr>
              <a:t>), </a:t>
            </a:r>
            <a:r>
              <a:rPr lang="en-IN" sz="1800" kern="100" dirty="0" err="1">
                <a:solidFill>
                  <a:srgbClr val="000000"/>
                </a:solidFill>
                <a:effectLst/>
                <a:latin typeface="Times New Roman" panose="02020603050405020304" pitchFamily="18" charset="0"/>
                <a:ea typeface="Times New Roman" panose="02020603050405020304" pitchFamily="18" charset="0"/>
              </a:rPr>
              <a:t>weeknum</a:t>
            </a:r>
            <a:r>
              <a:rPr lang="en-IN" sz="1800" kern="100" dirty="0">
                <a:solidFill>
                  <a:srgbClr val="000000"/>
                </a:solidFill>
                <a:effectLst/>
                <a:latin typeface="Times New Roman" panose="02020603050405020304" pitchFamily="18" charset="0"/>
                <a:ea typeface="Times New Roman" panose="02020603050405020304" pitchFamily="18" charset="0"/>
              </a:rPr>
              <a:t> </a:t>
            </a:r>
          </a:p>
          <a:p>
            <a:pPr marL="6350" marR="661670" indent="-6350">
              <a:lnSpc>
                <a:spcPct val="149000"/>
              </a:lnSpc>
              <a:spcAft>
                <a:spcPts val="700"/>
              </a:spcAft>
            </a:pPr>
            <a:r>
              <a:rPr lang="en-IN" sz="1800" kern="100" dirty="0">
                <a:solidFill>
                  <a:srgbClr val="000000"/>
                </a:solidFill>
                <a:effectLst/>
                <a:latin typeface="Times New Roman" panose="02020603050405020304" pitchFamily="18" charset="0"/>
                <a:ea typeface="Times New Roman" panose="02020603050405020304" pitchFamily="18" charset="0"/>
              </a:rPr>
              <a:t>FROM (select </a:t>
            </a:r>
            <a:r>
              <a:rPr lang="en-IN" sz="1800" kern="100" dirty="0" err="1">
                <a:solidFill>
                  <a:srgbClr val="000000"/>
                </a:solidFill>
                <a:effectLst/>
                <a:latin typeface="Times New Roman" panose="02020603050405020304" pitchFamily="18" charset="0"/>
                <a:ea typeface="Times New Roman" panose="02020603050405020304" pitchFamily="18" charset="0"/>
              </a:rPr>
              <a:t>user_id</a:t>
            </a:r>
            <a:r>
              <a:rPr lang="en-IN" sz="1800" kern="100" dirty="0">
                <a:solidFill>
                  <a:srgbClr val="000000"/>
                </a:solidFill>
                <a:effectLst/>
                <a:latin typeface="Times New Roman" panose="02020603050405020304" pitchFamily="18" charset="0"/>
                <a:ea typeface="Times New Roman" panose="02020603050405020304" pitchFamily="18" charset="0"/>
              </a:rPr>
              <a:t>, </a:t>
            </a:r>
            <a:r>
              <a:rPr lang="en-IN" sz="1800" kern="100" dirty="0" err="1">
                <a:solidFill>
                  <a:srgbClr val="000000"/>
                </a:solidFill>
                <a:effectLst/>
                <a:latin typeface="Times New Roman" panose="02020603050405020304" pitchFamily="18" charset="0"/>
                <a:ea typeface="Times New Roman" panose="02020603050405020304" pitchFamily="18" charset="0"/>
              </a:rPr>
              <a:t>occurred_at</a:t>
            </a:r>
            <a:r>
              <a:rPr lang="en-IN" sz="1800" kern="100" dirty="0">
                <a:solidFill>
                  <a:srgbClr val="000000"/>
                </a:solidFill>
                <a:effectLst/>
                <a:latin typeface="Times New Roman" panose="02020603050405020304" pitchFamily="18" charset="0"/>
                <a:ea typeface="Times New Roman" panose="02020603050405020304" pitchFamily="18" charset="0"/>
              </a:rPr>
              <a:t>, week(</a:t>
            </a:r>
            <a:r>
              <a:rPr lang="en-IN" sz="1800" kern="100" dirty="0" err="1">
                <a:solidFill>
                  <a:srgbClr val="000000"/>
                </a:solidFill>
                <a:effectLst/>
                <a:latin typeface="Times New Roman" panose="02020603050405020304" pitchFamily="18" charset="0"/>
                <a:ea typeface="Times New Roman" panose="02020603050405020304" pitchFamily="18" charset="0"/>
              </a:rPr>
              <a:t>occurred_at</a:t>
            </a:r>
            <a:r>
              <a:rPr lang="en-IN" sz="1800" kern="100" dirty="0">
                <a:solidFill>
                  <a:srgbClr val="000000"/>
                </a:solidFill>
                <a:effectLst/>
                <a:latin typeface="Times New Roman" panose="02020603050405020304" pitchFamily="18" charset="0"/>
                <a:ea typeface="Times New Roman" panose="02020603050405020304" pitchFamily="18" charset="0"/>
              </a:rPr>
              <a:t>) as </a:t>
            </a:r>
            <a:r>
              <a:rPr lang="en-IN" sz="1800" kern="100" dirty="0" err="1">
                <a:solidFill>
                  <a:srgbClr val="000000"/>
                </a:solidFill>
                <a:effectLst/>
                <a:latin typeface="Times New Roman" panose="02020603050405020304" pitchFamily="18" charset="0"/>
                <a:ea typeface="Times New Roman" panose="02020603050405020304" pitchFamily="18" charset="0"/>
              </a:rPr>
              <a:t>weeknum</a:t>
            </a:r>
            <a:r>
              <a:rPr lang="en-IN" sz="1800" kern="100" dirty="0">
                <a:solidFill>
                  <a:srgbClr val="000000"/>
                </a:solidFill>
                <a:effectLst/>
                <a:latin typeface="Times New Roman" panose="02020603050405020304" pitchFamily="18" charset="0"/>
                <a:ea typeface="Times New Roman" panose="02020603050405020304" pitchFamily="18" charset="0"/>
              </a:rPr>
              <a:t> from events where </a:t>
            </a:r>
            <a:r>
              <a:rPr lang="en-IN" sz="1800" kern="100" dirty="0" err="1">
                <a:solidFill>
                  <a:srgbClr val="000000"/>
                </a:solidFill>
                <a:effectLst/>
                <a:latin typeface="Times New Roman" panose="02020603050405020304" pitchFamily="18" charset="0"/>
                <a:ea typeface="Times New Roman" panose="02020603050405020304" pitchFamily="18" charset="0"/>
              </a:rPr>
              <a:t>event_type</a:t>
            </a:r>
            <a:r>
              <a:rPr lang="en-IN" sz="1800" kern="100" dirty="0">
                <a:solidFill>
                  <a:srgbClr val="000000"/>
                </a:solidFill>
                <a:effectLst/>
                <a:latin typeface="Times New Roman" panose="02020603050405020304" pitchFamily="18" charset="0"/>
                <a:ea typeface="Times New Roman" panose="02020603050405020304" pitchFamily="18" charset="0"/>
              </a:rPr>
              <a:t> = 'engagement') </a:t>
            </a:r>
            <a:r>
              <a:rPr lang="en-IN" sz="1800" kern="100" dirty="0" err="1">
                <a:solidFill>
                  <a:srgbClr val="000000"/>
                </a:solidFill>
                <a:effectLst/>
                <a:latin typeface="Times New Roman" panose="02020603050405020304" pitchFamily="18" charset="0"/>
                <a:ea typeface="Times New Roman" panose="02020603050405020304" pitchFamily="18" charset="0"/>
              </a:rPr>
              <a:t>ot</a:t>
            </a:r>
            <a:r>
              <a:rPr lang="en-IN" sz="1800" kern="100" dirty="0">
                <a:solidFill>
                  <a:srgbClr val="000000"/>
                </a:solidFill>
                <a:effectLst/>
                <a:latin typeface="Times New Roman" panose="02020603050405020304" pitchFamily="18" charset="0"/>
                <a:ea typeface="Times New Roman" panose="02020603050405020304" pitchFamily="18" charset="0"/>
              </a:rPr>
              <a:t> GROUP BY </a:t>
            </a:r>
            <a:r>
              <a:rPr lang="en-IN" sz="1800" kern="100" dirty="0" err="1">
                <a:solidFill>
                  <a:srgbClr val="000000"/>
                </a:solidFill>
                <a:effectLst/>
                <a:latin typeface="Times New Roman" panose="02020603050405020304" pitchFamily="18" charset="0"/>
                <a:ea typeface="Times New Roman" panose="02020603050405020304" pitchFamily="18" charset="0"/>
              </a:rPr>
              <a:t>user_id</a:t>
            </a:r>
            <a:r>
              <a:rPr lang="en-IN" sz="1800" kern="100" dirty="0">
                <a:solidFill>
                  <a:srgbClr val="000000"/>
                </a:solidFill>
                <a:effectLst/>
                <a:latin typeface="Times New Roman" panose="02020603050405020304" pitchFamily="18" charset="0"/>
                <a:ea typeface="Times New Roman" panose="02020603050405020304" pitchFamily="18" charset="0"/>
              </a:rPr>
              <a:t>, </a:t>
            </a:r>
            <a:r>
              <a:rPr lang="en-IN" sz="1800" kern="100" dirty="0" err="1">
                <a:solidFill>
                  <a:srgbClr val="000000"/>
                </a:solidFill>
                <a:effectLst/>
                <a:latin typeface="Times New Roman" panose="02020603050405020304" pitchFamily="18" charset="0"/>
                <a:ea typeface="Times New Roman" panose="02020603050405020304" pitchFamily="18" charset="0"/>
              </a:rPr>
              <a:t>weeknum</a:t>
            </a:r>
            <a:r>
              <a:rPr lang="en-IN" sz="1800" kern="100" dirty="0">
                <a:solidFill>
                  <a:srgbClr val="000000"/>
                </a:solidFill>
                <a:effectLst/>
                <a:latin typeface="Times New Roman" panose="02020603050405020304" pitchFamily="18" charset="0"/>
                <a:ea typeface="Times New Roman" panose="02020603050405020304" pitchFamily="18" charset="0"/>
              </a:rPr>
              <a:t>; </a:t>
            </a:r>
          </a:p>
          <a:p>
            <a:endParaRPr lang="en-IN" dirty="0"/>
          </a:p>
        </p:txBody>
      </p:sp>
      <p:sp>
        <p:nvSpPr>
          <p:cNvPr id="4" name="Text Placeholder 3">
            <a:extLst>
              <a:ext uri="{FF2B5EF4-FFF2-40B4-BE49-F238E27FC236}">
                <a16:creationId xmlns:a16="http://schemas.microsoft.com/office/drawing/2014/main" id="{4933C1DA-D714-5C8D-840B-A6B69E35D655}"/>
              </a:ext>
            </a:extLst>
          </p:cNvPr>
          <p:cNvSpPr>
            <a:spLocks noGrp="1"/>
          </p:cNvSpPr>
          <p:nvPr>
            <p:ph type="body" sz="half" idx="2"/>
          </p:nvPr>
        </p:nvSpPr>
        <p:spPr/>
        <p:txBody>
          <a:bodyPr/>
          <a:lstStyle/>
          <a:p>
            <a:endParaRPr lang="en-IN" dirty="0"/>
          </a:p>
        </p:txBody>
      </p:sp>
      <p:pic>
        <p:nvPicPr>
          <p:cNvPr id="5" name="Picture 4">
            <a:extLst>
              <a:ext uri="{FF2B5EF4-FFF2-40B4-BE49-F238E27FC236}">
                <a16:creationId xmlns:a16="http://schemas.microsoft.com/office/drawing/2014/main" id="{F37A57C8-0CE5-73FC-05D2-2AADCEF0AF46}"/>
              </a:ext>
            </a:extLst>
          </p:cNvPr>
          <p:cNvPicPr/>
          <p:nvPr/>
        </p:nvPicPr>
        <p:blipFill>
          <a:blip r:embed="rId2"/>
          <a:stretch>
            <a:fillRect/>
          </a:stretch>
        </p:blipFill>
        <p:spPr>
          <a:xfrm>
            <a:off x="1045462" y="1958399"/>
            <a:ext cx="3534157" cy="4353624"/>
          </a:xfrm>
          <a:prstGeom prst="rect">
            <a:avLst/>
          </a:prstGeom>
        </p:spPr>
      </p:pic>
    </p:spTree>
    <p:extLst>
      <p:ext uri="{BB962C8B-B14F-4D97-AF65-F5344CB8AC3E}">
        <p14:creationId xmlns:p14="http://schemas.microsoft.com/office/powerpoint/2010/main" val="28177101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7B1033-44ED-BCFF-163B-3B9C8D7A31E3}"/>
              </a:ext>
            </a:extLst>
          </p:cNvPr>
          <p:cNvSpPr>
            <a:spLocks noGrp="1"/>
          </p:cNvSpPr>
          <p:nvPr>
            <p:ph type="title"/>
          </p:nvPr>
        </p:nvSpPr>
        <p:spPr/>
        <p:txBody>
          <a:bodyPr/>
          <a:lstStyle/>
          <a:p>
            <a:r>
              <a:rPr lang="en-US" sz="2000" b="1" i="0" dirty="0">
                <a:solidFill>
                  <a:schemeClr val="tx1">
                    <a:lumMod val="95000"/>
                    <a:lumOff val="5000"/>
                  </a:schemeClr>
                </a:solidFill>
                <a:effectLst/>
                <a:latin typeface="Times New Roman" panose="02020603050405020304" pitchFamily="18" charset="0"/>
                <a:cs typeface="Times New Roman" panose="02020603050405020304" pitchFamily="18" charset="0"/>
              </a:rPr>
              <a:t>User Growth Analysis:</a:t>
            </a:r>
            <a:r>
              <a:rPr lang="en-US" sz="2000" b="0" i="0" dirty="0">
                <a:solidFill>
                  <a:schemeClr val="tx1">
                    <a:lumMod val="95000"/>
                    <a:lumOff val="5000"/>
                  </a:schemeClr>
                </a:solidFill>
                <a:effectLst/>
                <a:latin typeface="Times New Roman" panose="02020603050405020304" pitchFamily="18" charset="0"/>
                <a:cs typeface="Times New Roman" panose="02020603050405020304" pitchFamily="18" charset="0"/>
              </a:rPr>
              <a:t> Analyze the growth of users over time for a product.</a:t>
            </a:r>
            <a:br>
              <a:rPr lang="en-US" sz="2000" b="0" i="0" dirty="0">
                <a:solidFill>
                  <a:schemeClr val="tx1">
                    <a:lumMod val="95000"/>
                    <a:lumOff val="5000"/>
                  </a:schemeClr>
                </a:solidFill>
                <a:effectLst/>
                <a:latin typeface="Times New Roman" panose="02020603050405020304" pitchFamily="18" charset="0"/>
                <a:cs typeface="Times New Roman" panose="02020603050405020304" pitchFamily="18" charset="0"/>
              </a:rPr>
            </a:br>
            <a:endParaRPr lang="en-IN" sz="2000"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2D29D711-2B2E-F456-7752-91AAEA1F281B}"/>
              </a:ext>
            </a:extLst>
          </p:cNvPr>
          <p:cNvSpPr>
            <a:spLocks noGrp="1"/>
          </p:cNvSpPr>
          <p:nvPr>
            <p:ph idx="1"/>
          </p:nvPr>
        </p:nvSpPr>
        <p:spPr/>
        <p:txBody>
          <a:bodyPr/>
          <a:lstStyle/>
          <a:p>
            <a:r>
              <a:rPr lang="en-IN" sz="1800" kern="100" dirty="0">
                <a:solidFill>
                  <a:srgbClr val="000000"/>
                </a:solidFill>
                <a:effectLst/>
                <a:latin typeface="Times New Roman" panose="02020603050405020304" pitchFamily="18" charset="0"/>
                <a:ea typeface="Times New Roman" panose="02020603050405020304" pitchFamily="18" charset="0"/>
              </a:rPr>
              <a:t>Query: select count(</a:t>
            </a:r>
            <a:r>
              <a:rPr lang="en-IN" sz="1800" kern="100" dirty="0" err="1">
                <a:solidFill>
                  <a:srgbClr val="000000"/>
                </a:solidFill>
                <a:effectLst/>
                <a:latin typeface="Times New Roman" panose="02020603050405020304" pitchFamily="18" charset="0"/>
                <a:ea typeface="Times New Roman" panose="02020603050405020304" pitchFamily="18" charset="0"/>
              </a:rPr>
              <a:t>user_id</a:t>
            </a:r>
            <a:r>
              <a:rPr lang="en-IN" sz="1800" kern="100" dirty="0">
                <a:solidFill>
                  <a:srgbClr val="000000"/>
                </a:solidFill>
                <a:effectLst/>
                <a:latin typeface="Times New Roman" panose="02020603050405020304" pitchFamily="18" charset="0"/>
                <a:ea typeface="Times New Roman" panose="02020603050405020304" pitchFamily="18" charset="0"/>
              </a:rPr>
              <a:t>) as </a:t>
            </a:r>
            <a:r>
              <a:rPr lang="en-IN" sz="1800" kern="100" dirty="0" err="1">
                <a:solidFill>
                  <a:srgbClr val="000000"/>
                </a:solidFill>
                <a:effectLst/>
                <a:latin typeface="Times New Roman" panose="02020603050405020304" pitchFamily="18" charset="0"/>
                <a:ea typeface="Times New Roman" panose="02020603050405020304" pitchFamily="18" charset="0"/>
              </a:rPr>
              <a:t>num</a:t>
            </a:r>
            <a:r>
              <a:rPr lang="en-IN" sz="1800" kern="100" dirty="0">
                <a:solidFill>
                  <a:srgbClr val="000000"/>
                </a:solidFill>
                <a:effectLst/>
                <a:latin typeface="Times New Roman" panose="02020603050405020304" pitchFamily="18" charset="0"/>
                <a:ea typeface="Times New Roman" panose="02020603050405020304" pitchFamily="18" charset="0"/>
              </a:rPr>
              <a:t>, date(</a:t>
            </a:r>
            <a:r>
              <a:rPr lang="en-IN" sz="1800" kern="100" dirty="0" err="1">
                <a:solidFill>
                  <a:srgbClr val="000000"/>
                </a:solidFill>
                <a:effectLst/>
                <a:latin typeface="Times New Roman" panose="02020603050405020304" pitchFamily="18" charset="0"/>
                <a:ea typeface="Times New Roman" panose="02020603050405020304" pitchFamily="18" charset="0"/>
              </a:rPr>
              <a:t>created_at</a:t>
            </a:r>
            <a:r>
              <a:rPr lang="en-IN" sz="1800" kern="100" dirty="0">
                <a:solidFill>
                  <a:srgbClr val="000000"/>
                </a:solidFill>
                <a:effectLst/>
                <a:latin typeface="Times New Roman" panose="02020603050405020304" pitchFamily="18" charset="0"/>
                <a:ea typeface="Times New Roman" panose="02020603050405020304" pitchFamily="18" charset="0"/>
              </a:rPr>
              <a:t>) from users group by week(date(</a:t>
            </a:r>
            <a:r>
              <a:rPr lang="en-IN" sz="1800" kern="100" dirty="0" err="1">
                <a:solidFill>
                  <a:srgbClr val="000000"/>
                </a:solidFill>
                <a:effectLst/>
                <a:latin typeface="Times New Roman" panose="02020603050405020304" pitchFamily="18" charset="0"/>
                <a:ea typeface="Times New Roman" panose="02020603050405020304" pitchFamily="18" charset="0"/>
              </a:rPr>
              <a:t>created_at</a:t>
            </a:r>
            <a:r>
              <a:rPr lang="en-IN" sz="1800" kern="100" dirty="0">
                <a:solidFill>
                  <a:srgbClr val="000000"/>
                </a:solidFill>
                <a:effectLst/>
                <a:latin typeface="Times New Roman" panose="02020603050405020304" pitchFamily="18" charset="0"/>
                <a:ea typeface="Times New Roman" panose="02020603050405020304" pitchFamily="18" charset="0"/>
              </a:rPr>
              <a:t>)); </a:t>
            </a:r>
          </a:p>
          <a:p>
            <a:endParaRPr lang="en-IN" dirty="0"/>
          </a:p>
        </p:txBody>
      </p:sp>
      <p:sp>
        <p:nvSpPr>
          <p:cNvPr id="4" name="Text Placeholder 3">
            <a:extLst>
              <a:ext uri="{FF2B5EF4-FFF2-40B4-BE49-F238E27FC236}">
                <a16:creationId xmlns:a16="http://schemas.microsoft.com/office/drawing/2014/main" id="{C62769C0-D71B-7AFE-282C-41A0FAEAD936}"/>
              </a:ext>
            </a:extLst>
          </p:cNvPr>
          <p:cNvSpPr>
            <a:spLocks noGrp="1"/>
          </p:cNvSpPr>
          <p:nvPr>
            <p:ph type="body" sz="half" idx="2"/>
          </p:nvPr>
        </p:nvSpPr>
        <p:spPr/>
        <p:txBody>
          <a:bodyPr/>
          <a:lstStyle/>
          <a:p>
            <a:endParaRPr lang="en-IN" dirty="0"/>
          </a:p>
        </p:txBody>
      </p:sp>
      <p:pic>
        <p:nvPicPr>
          <p:cNvPr id="5" name="Picture 4">
            <a:extLst>
              <a:ext uri="{FF2B5EF4-FFF2-40B4-BE49-F238E27FC236}">
                <a16:creationId xmlns:a16="http://schemas.microsoft.com/office/drawing/2014/main" id="{489C89A2-DFA1-C3DE-3955-7B135AF34BCC}"/>
              </a:ext>
            </a:extLst>
          </p:cNvPr>
          <p:cNvPicPr/>
          <p:nvPr/>
        </p:nvPicPr>
        <p:blipFill>
          <a:blip r:embed="rId2"/>
          <a:stretch>
            <a:fillRect/>
          </a:stretch>
        </p:blipFill>
        <p:spPr>
          <a:xfrm>
            <a:off x="978910" y="2257347"/>
            <a:ext cx="3600709" cy="3603704"/>
          </a:xfrm>
          <a:prstGeom prst="rect">
            <a:avLst/>
          </a:prstGeom>
        </p:spPr>
      </p:pic>
    </p:spTree>
    <p:extLst>
      <p:ext uri="{BB962C8B-B14F-4D97-AF65-F5344CB8AC3E}">
        <p14:creationId xmlns:p14="http://schemas.microsoft.com/office/powerpoint/2010/main" val="15141421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2C433F-765D-667B-31C1-91C0C1E12C71}"/>
              </a:ext>
            </a:extLst>
          </p:cNvPr>
          <p:cNvSpPr>
            <a:spLocks noGrp="1"/>
          </p:cNvSpPr>
          <p:nvPr>
            <p:ph type="title"/>
          </p:nvPr>
        </p:nvSpPr>
        <p:spPr/>
        <p:txBody>
          <a:bodyPr/>
          <a:lstStyle/>
          <a:p>
            <a:r>
              <a:rPr lang="en-IN" sz="1800" b="1" dirty="0">
                <a:solidFill>
                  <a:srgbClr val="000000"/>
                </a:solidFill>
                <a:effectLst/>
                <a:latin typeface="Times New Roman" panose="02020603050405020304" pitchFamily="18" charset="0"/>
                <a:ea typeface="Times New Roman" panose="02020603050405020304" pitchFamily="18" charset="0"/>
              </a:rPr>
              <a:t>Weekly Retention: </a:t>
            </a:r>
            <a:r>
              <a:rPr lang="en-IN" sz="1800" dirty="0">
                <a:solidFill>
                  <a:srgbClr val="000000"/>
                </a:solidFill>
                <a:effectLst/>
                <a:latin typeface="Times New Roman" panose="02020603050405020304" pitchFamily="18" charset="0"/>
                <a:ea typeface="Times New Roman" panose="02020603050405020304" pitchFamily="18" charset="0"/>
              </a:rPr>
              <a:t>Users getting retained weekly after signing-up for a product.</a:t>
            </a:r>
            <a:endParaRPr lang="en-IN" dirty="0"/>
          </a:p>
        </p:txBody>
      </p:sp>
      <p:sp>
        <p:nvSpPr>
          <p:cNvPr id="3" name="Content Placeholder 2">
            <a:extLst>
              <a:ext uri="{FF2B5EF4-FFF2-40B4-BE49-F238E27FC236}">
                <a16:creationId xmlns:a16="http://schemas.microsoft.com/office/drawing/2014/main" id="{99F8DD30-0B23-4ADE-A112-CC5FFD263BBE}"/>
              </a:ext>
            </a:extLst>
          </p:cNvPr>
          <p:cNvSpPr>
            <a:spLocks noGrp="1"/>
          </p:cNvSpPr>
          <p:nvPr>
            <p:ph idx="1"/>
          </p:nvPr>
        </p:nvSpPr>
        <p:spPr/>
        <p:txBody>
          <a:bodyPr>
            <a:normAutofit fontScale="77500" lnSpcReduction="20000"/>
          </a:bodyPr>
          <a:lstStyle/>
          <a:p>
            <a:pPr marL="6350" marR="249555" indent="-6350">
              <a:lnSpc>
                <a:spcPct val="103000"/>
              </a:lnSpc>
              <a:spcAft>
                <a:spcPts val="1335"/>
              </a:spcAft>
            </a:pPr>
            <a:r>
              <a:rPr lang="en-IN" sz="1800" kern="100" dirty="0">
                <a:solidFill>
                  <a:srgbClr val="000000"/>
                </a:solidFill>
                <a:effectLst/>
                <a:latin typeface="Times New Roman" panose="02020603050405020304" pitchFamily="18" charset="0"/>
                <a:ea typeface="Times New Roman" panose="02020603050405020304" pitchFamily="18" charset="0"/>
              </a:rPr>
              <a:t>Query: </a:t>
            </a:r>
          </a:p>
          <a:p>
            <a:pPr marL="6350" marR="673735" indent="-6350">
              <a:lnSpc>
                <a:spcPct val="200000"/>
              </a:lnSpc>
              <a:spcAft>
                <a:spcPts val="1335"/>
              </a:spcAft>
            </a:pPr>
            <a:r>
              <a:rPr lang="en-IN" sz="1800" kern="100" dirty="0">
                <a:solidFill>
                  <a:srgbClr val="000000"/>
                </a:solidFill>
                <a:effectLst/>
                <a:latin typeface="Times New Roman" panose="02020603050405020304" pitchFamily="18" charset="0"/>
                <a:ea typeface="Times New Roman" panose="02020603050405020304" pitchFamily="18" charset="0"/>
              </a:rPr>
              <a:t>select created, count(distinct u1) as retention, week(occurred) as </a:t>
            </a:r>
            <a:r>
              <a:rPr lang="en-IN" sz="1800" kern="100" dirty="0" err="1">
                <a:solidFill>
                  <a:srgbClr val="000000"/>
                </a:solidFill>
                <a:effectLst/>
                <a:latin typeface="Times New Roman" panose="02020603050405020304" pitchFamily="18" charset="0"/>
                <a:ea typeface="Times New Roman" panose="02020603050405020304" pitchFamily="18" charset="0"/>
              </a:rPr>
              <a:t>weeknum</a:t>
            </a:r>
            <a:r>
              <a:rPr lang="en-IN" sz="1800" kern="100" dirty="0">
                <a:solidFill>
                  <a:srgbClr val="000000"/>
                </a:solidFill>
                <a:effectLst/>
                <a:latin typeface="Times New Roman" panose="02020603050405020304" pitchFamily="18" charset="0"/>
                <a:ea typeface="Times New Roman" panose="02020603050405020304" pitchFamily="18" charset="0"/>
              </a:rPr>
              <a:t> from( select date(</a:t>
            </a:r>
            <a:r>
              <a:rPr lang="en-IN" sz="1800" kern="100" dirty="0" err="1">
                <a:solidFill>
                  <a:srgbClr val="000000"/>
                </a:solidFill>
                <a:effectLst/>
                <a:latin typeface="Times New Roman" panose="02020603050405020304" pitchFamily="18" charset="0"/>
                <a:ea typeface="Times New Roman" panose="02020603050405020304" pitchFamily="18" charset="0"/>
              </a:rPr>
              <a:t>occurred_at</a:t>
            </a:r>
            <a:r>
              <a:rPr lang="en-IN" sz="1800" kern="100" dirty="0">
                <a:solidFill>
                  <a:srgbClr val="000000"/>
                </a:solidFill>
                <a:effectLst/>
                <a:latin typeface="Times New Roman" panose="02020603050405020304" pitchFamily="18" charset="0"/>
                <a:ea typeface="Times New Roman" panose="02020603050405020304" pitchFamily="18" charset="0"/>
              </a:rPr>
              <a:t>) as occurred, u1, u2, date(</a:t>
            </a:r>
            <a:r>
              <a:rPr lang="en-IN" sz="1800" kern="100" dirty="0" err="1">
                <a:solidFill>
                  <a:srgbClr val="000000"/>
                </a:solidFill>
                <a:effectLst/>
                <a:latin typeface="Times New Roman" panose="02020603050405020304" pitchFamily="18" charset="0"/>
                <a:ea typeface="Times New Roman" panose="02020603050405020304" pitchFamily="18" charset="0"/>
              </a:rPr>
              <a:t>created_at</a:t>
            </a:r>
            <a:r>
              <a:rPr lang="en-IN" sz="1800" kern="100" dirty="0">
                <a:solidFill>
                  <a:srgbClr val="000000"/>
                </a:solidFill>
                <a:effectLst/>
                <a:latin typeface="Times New Roman" panose="02020603050405020304" pitchFamily="18" charset="0"/>
                <a:ea typeface="Times New Roman" panose="02020603050405020304" pitchFamily="18" charset="0"/>
              </a:rPr>
              <a:t>) as created from  </a:t>
            </a:r>
          </a:p>
          <a:p>
            <a:pPr marL="6350" marR="249555" indent="-6350">
              <a:lnSpc>
                <a:spcPct val="103000"/>
              </a:lnSpc>
              <a:spcAft>
                <a:spcPts val="1335"/>
              </a:spcAft>
            </a:pPr>
            <a:r>
              <a:rPr lang="en-IN" sz="1800" kern="100" dirty="0">
                <a:solidFill>
                  <a:srgbClr val="000000"/>
                </a:solidFill>
                <a:effectLst/>
                <a:latin typeface="Times New Roman" panose="02020603050405020304" pitchFamily="18" charset="0"/>
                <a:ea typeface="Times New Roman" panose="02020603050405020304" pitchFamily="18" charset="0"/>
              </a:rPr>
              <a:t>(select </a:t>
            </a:r>
            <a:r>
              <a:rPr lang="en-IN" sz="1800" kern="100" dirty="0" err="1">
                <a:solidFill>
                  <a:srgbClr val="000000"/>
                </a:solidFill>
                <a:effectLst/>
                <a:latin typeface="Times New Roman" panose="02020603050405020304" pitchFamily="18" charset="0"/>
                <a:ea typeface="Times New Roman" panose="02020603050405020304" pitchFamily="18" charset="0"/>
              </a:rPr>
              <a:t>user_id</a:t>
            </a:r>
            <a:r>
              <a:rPr lang="en-IN" sz="1800" kern="100" dirty="0">
                <a:solidFill>
                  <a:srgbClr val="000000"/>
                </a:solidFill>
                <a:effectLst/>
                <a:latin typeface="Times New Roman" panose="02020603050405020304" pitchFamily="18" charset="0"/>
                <a:ea typeface="Times New Roman" panose="02020603050405020304" pitchFamily="18" charset="0"/>
              </a:rPr>
              <a:t> as u1, </a:t>
            </a:r>
            <a:r>
              <a:rPr lang="en-IN" sz="1800" kern="100" dirty="0" err="1">
                <a:solidFill>
                  <a:srgbClr val="000000"/>
                </a:solidFill>
                <a:effectLst/>
                <a:latin typeface="Times New Roman" panose="02020603050405020304" pitchFamily="18" charset="0"/>
                <a:ea typeface="Times New Roman" panose="02020603050405020304" pitchFamily="18" charset="0"/>
              </a:rPr>
              <a:t>occurred_at</a:t>
            </a:r>
            <a:r>
              <a:rPr lang="en-IN" sz="1800" kern="100" dirty="0">
                <a:solidFill>
                  <a:srgbClr val="000000"/>
                </a:solidFill>
                <a:effectLst/>
                <a:latin typeface="Times New Roman" panose="02020603050405020304" pitchFamily="18" charset="0"/>
                <a:ea typeface="Times New Roman" panose="02020603050405020304" pitchFamily="18" charset="0"/>
              </a:rPr>
              <a:t>, </a:t>
            </a:r>
            <a:r>
              <a:rPr lang="en-IN" sz="1800" kern="100" dirty="0" err="1">
                <a:solidFill>
                  <a:srgbClr val="000000"/>
                </a:solidFill>
                <a:effectLst/>
                <a:latin typeface="Times New Roman" panose="02020603050405020304" pitchFamily="18" charset="0"/>
                <a:ea typeface="Times New Roman" panose="02020603050405020304" pitchFamily="18" charset="0"/>
              </a:rPr>
              <a:t>event_name</a:t>
            </a:r>
            <a:r>
              <a:rPr lang="en-IN" sz="1800" kern="100" dirty="0">
                <a:solidFill>
                  <a:srgbClr val="000000"/>
                </a:solidFill>
                <a:effectLst/>
                <a:latin typeface="Times New Roman" panose="02020603050405020304" pitchFamily="18" charset="0"/>
                <a:ea typeface="Times New Roman" panose="02020603050405020304" pitchFamily="18" charset="0"/>
              </a:rPr>
              <a:t> from events </a:t>
            </a:r>
          </a:p>
          <a:p>
            <a:pPr marL="6350" marR="249555" indent="-6350">
              <a:lnSpc>
                <a:spcPct val="103000"/>
              </a:lnSpc>
              <a:spcAft>
                <a:spcPts val="1335"/>
              </a:spcAft>
            </a:pPr>
            <a:r>
              <a:rPr lang="en-IN" sz="1800" kern="100" dirty="0">
                <a:solidFill>
                  <a:srgbClr val="000000"/>
                </a:solidFill>
                <a:effectLst/>
                <a:latin typeface="Times New Roman" panose="02020603050405020304" pitchFamily="18" charset="0"/>
                <a:ea typeface="Times New Roman" panose="02020603050405020304" pitchFamily="18" charset="0"/>
              </a:rPr>
              <a:t>where </a:t>
            </a:r>
            <a:r>
              <a:rPr lang="en-IN" sz="1800" kern="100" dirty="0" err="1">
                <a:solidFill>
                  <a:srgbClr val="000000"/>
                </a:solidFill>
                <a:effectLst/>
                <a:latin typeface="Times New Roman" panose="02020603050405020304" pitchFamily="18" charset="0"/>
                <a:ea typeface="Times New Roman" panose="02020603050405020304" pitchFamily="18" charset="0"/>
              </a:rPr>
              <a:t>event_type</a:t>
            </a:r>
            <a:r>
              <a:rPr lang="en-IN" sz="1800" kern="100" dirty="0">
                <a:solidFill>
                  <a:srgbClr val="000000"/>
                </a:solidFill>
                <a:effectLst/>
                <a:latin typeface="Times New Roman" panose="02020603050405020304" pitchFamily="18" charset="0"/>
                <a:ea typeface="Times New Roman" panose="02020603050405020304" pitchFamily="18" charset="0"/>
              </a:rPr>
              <a:t>='engagement' order by </a:t>
            </a:r>
            <a:r>
              <a:rPr lang="en-IN" sz="1800" kern="100" dirty="0" err="1">
                <a:solidFill>
                  <a:srgbClr val="000000"/>
                </a:solidFill>
                <a:effectLst/>
                <a:latin typeface="Times New Roman" panose="02020603050405020304" pitchFamily="18" charset="0"/>
                <a:ea typeface="Times New Roman" panose="02020603050405020304" pitchFamily="18" charset="0"/>
              </a:rPr>
              <a:t>user_id</a:t>
            </a:r>
            <a:r>
              <a:rPr lang="en-IN" sz="1800" kern="100" dirty="0">
                <a:solidFill>
                  <a:srgbClr val="000000"/>
                </a:solidFill>
                <a:effectLst/>
                <a:latin typeface="Times New Roman" panose="02020603050405020304" pitchFamily="18" charset="0"/>
                <a:ea typeface="Times New Roman" panose="02020603050405020304" pitchFamily="18" charset="0"/>
              </a:rPr>
              <a:t>)t1 left join (select </a:t>
            </a:r>
            <a:r>
              <a:rPr lang="en-IN" sz="1800" kern="100" dirty="0" err="1">
                <a:solidFill>
                  <a:srgbClr val="000000"/>
                </a:solidFill>
                <a:effectLst/>
                <a:latin typeface="Times New Roman" panose="02020603050405020304" pitchFamily="18" charset="0"/>
                <a:ea typeface="Times New Roman" panose="02020603050405020304" pitchFamily="18" charset="0"/>
              </a:rPr>
              <a:t>user_id</a:t>
            </a:r>
            <a:r>
              <a:rPr lang="en-IN" sz="1800" kern="100" dirty="0">
                <a:solidFill>
                  <a:srgbClr val="000000"/>
                </a:solidFill>
                <a:effectLst/>
                <a:latin typeface="Times New Roman" panose="02020603050405020304" pitchFamily="18" charset="0"/>
                <a:ea typeface="Times New Roman" panose="02020603050405020304" pitchFamily="18" charset="0"/>
              </a:rPr>
              <a:t> as u2, </a:t>
            </a:r>
            <a:r>
              <a:rPr lang="en-IN" sz="1800" kern="100" dirty="0" err="1">
                <a:solidFill>
                  <a:srgbClr val="000000"/>
                </a:solidFill>
                <a:effectLst/>
                <a:latin typeface="Times New Roman" panose="02020603050405020304" pitchFamily="18" charset="0"/>
                <a:ea typeface="Times New Roman" panose="02020603050405020304" pitchFamily="18" charset="0"/>
              </a:rPr>
              <a:t>created_at</a:t>
            </a:r>
            <a:r>
              <a:rPr lang="en-IN" sz="1800" kern="100" dirty="0">
                <a:solidFill>
                  <a:srgbClr val="000000"/>
                </a:solidFill>
                <a:effectLst/>
                <a:latin typeface="Times New Roman" panose="02020603050405020304" pitchFamily="18" charset="0"/>
                <a:ea typeface="Times New Roman" panose="02020603050405020304" pitchFamily="18" charset="0"/>
              </a:rPr>
              <a:t> from users where state='active')t2 </a:t>
            </a:r>
          </a:p>
          <a:p>
            <a:pPr marL="6350" marR="2830195" indent="-6350">
              <a:lnSpc>
                <a:spcPct val="200000"/>
              </a:lnSpc>
              <a:spcAft>
                <a:spcPts val="1335"/>
              </a:spcAft>
            </a:pPr>
            <a:r>
              <a:rPr lang="en-IN" sz="1800" kern="100" dirty="0">
                <a:solidFill>
                  <a:srgbClr val="000000"/>
                </a:solidFill>
                <a:effectLst/>
                <a:latin typeface="Times New Roman" panose="02020603050405020304" pitchFamily="18" charset="0"/>
                <a:ea typeface="Times New Roman" panose="02020603050405020304" pitchFamily="18" charset="0"/>
              </a:rPr>
              <a:t>on t1.u1=t2.u2 group by occurred, created )t3 group by week(occurred), created </a:t>
            </a:r>
          </a:p>
          <a:p>
            <a:endParaRPr lang="en-IN" dirty="0"/>
          </a:p>
        </p:txBody>
      </p:sp>
      <p:sp>
        <p:nvSpPr>
          <p:cNvPr id="4" name="Text Placeholder 3">
            <a:extLst>
              <a:ext uri="{FF2B5EF4-FFF2-40B4-BE49-F238E27FC236}">
                <a16:creationId xmlns:a16="http://schemas.microsoft.com/office/drawing/2014/main" id="{E9EF2C91-C87C-4005-BE39-557B4ED6F875}"/>
              </a:ext>
            </a:extLst>
          </p:cNvPr>
          <p:cNvSpPr>
            <a:spLocks noGrp="1"/>
          </p:cNvSpPr>
          <p:nvPr>
            <p:ph type="body" sz="half" idx="2"/>
          </p:nvPr>
        </p:nvSpPr>
        <p:spPr/>
        <p:txBody>
          <a:bodyPr/>
          <a:lstStyle/>
          <a:p>
            <a:endParaRPr lang="en-IN" dirty="0"/>
          </a:p>
        </p:txBody>
      </p:sp>
      <p:pic>
        <p:nvPicPr>
          <p:cNvPr id="5" name="Picture 4">
            <a:extLst>
              <a:ext uri="{FF2B5EF4-FFF2-40B4-BE49-F238E27FC236}">
                <a16:creationId xmlns:a16="http://schemas.microsoft.com/office/drawing/2014/main" id="{5B968523-BF66-0776-81E4-E549700D47FB}"/>
              </a:ext>
            </a:extLst>
          </p:cNvPr>
          <p:cNvPicPr/>
          <p:nvPr/>
        </p:nvPicPr>
        <p:blipFill>
          <a:blip r:embed="rId2"/>
          <a:stretch>
            <a:fillRect/>
          </a:stretch>
        </p:blipFill>
        <p:spPr>
          <a:xfrm>
            <a:off x="318859" y="1939922"/>
            <a:ext cx="3855720" cy="4232278"/>
          </a:xfrm>
          <a:prstGeom prst="rect">
            <a:avLst/>
          </a:prstGeom>
        </p:spPr>
      </p:pic>
    </p:spTree>
    <p:extLst>
      <p:ext uri="{BB962C8B-B14F-4D97-AF65-F5344CB8AC3E}">
        <p14:creationId xmlns:p14="http://schemas.microsoft.com/office/powerpoint/2010/main" val="11115355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E1FFB-7998-41FE-4B6E-C1CC4F74FCD9}"/>
              </a:ext>
            </a:extLst>
          </p:cNvPr>
          <p:cNvSpPr>
            <a:spLocks noGrp="1"/>
          </p:cNvSpPr>
          <p:nvPr>
            <p:ph type="title"/>
          </p:nvPr>
        </p:nvSpPr>
        <p:spPr/>
        <p:txBody>
          <a:bodyPr/>
          <a:lstStyle/>
          <a:p>
            <a:r>
              <a:rPr lang="en-IN" sz="1800" b="1" u="none" strike="noStrike" kern="100" dirty="0">
                <a:solidFill>
                  <a:srgbClr val="000000"/>
                </a:solidFill>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Weekly Engagement: </a:t>
            </a:r>
            <a:r>
              <a:rPr lang="en-IN" sz="1800" u="none" strike="noStrike" kern="100" dirty="0">
                <a:solidFill>
                  <a:srgbClr val="000000"/>
                </a:solidFill>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To measure the activeness of a user. Measuring if the user finds quality in a product/service weekly. </a:t>
            </a:r>
            <a:br>
              <a:rPr lang="en-IN" sz="1800" u="none" strike="noStrike" kern="100" dirty="0">
                <a:solidFill>
                  <a:srgbClr val="000000"/>
                </a:solidFill>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br>
            <a:endParaRPr lang="en-IN" dirty="0"/>
          </a:p>
        </p:txBody>
      </p:sp>
      <p:sp>
        <p:nvSpPr>
          <p:cNvPr id="3" name="Content Placeholder 2">
            <a:extLst>
              <a:ext uri="{FF2B5EF4-FFF2-40B4-BE49-F238E27FC236}">
                <a16:creationId xmlns:a16="http://schemas.microsoft.com/office/drawing/2014/main" id="{0532806C-EE81-B784-1C06-381BB27EAC1F}"/>
              </a:ext>
            </a:extLst>
          </p:cNvPr>
          <p:cNvSpPr>
            <a:spLocks noGrp="1"/>
          </p:cNvSpPr>
          <p:nvPr>
            <p:ph idx="1"/>
          </p:nvPr>
        </p:nvSpPr>
        <p:spPr/>
        <p:txBody>
          <a:bodyPr/>
          <a:lstStyle/>
          <a:p>
            <a:pPr marL="6350" marR="249555" indent="-6350">
              <a:lnSpc>
                <a:spcPct val="103000"/>
              </a:lnSpc>
              <a:spcAft>
                <a:spcPts val="1335"/>
              </a:spcAft>
            </a:pPr>
            <a:r>
              <a:rPr lang="en-IN" sz="1800" kern="100" dirty="0">
                <a:solidFill>
                  <a:srgbClr val="000000"/>
                </a:solidFill>
                <a:effectLst/>
                <a:latin typeface="Times New Roman" panose="02020603050405020304" pitchFamily="18" charset="0"/>
                <a:ea typeface="Times New Roman" panose="02020603050405020304" pitchFamily="18" charset="0"/>
              </a:rPr>
              <a:t>Query: </a:t>
            </a:r>
          </a:p>
          <a:p>
            <a:pPr marL="6350" marR="249555" indent="-6350">
              <a:lnSpc>
                <a:spcPct val="103000"/>
              </a:lnSpc>
              <a:spcAft>
                <a:spcPts val="1335"/>
              </a:spcAft>
            </a:pPr>
            <a:r>
              <a:rPr lang="en-IN" sz="1800" kern="100" dirty="0">
                <a:solidFill>
                  <a:srgbClr val="000000"/>
                </a:solidFill>
                <a:effectLst/>
                <a:latin typeface="Times New Roman" panose="02020603050405020304" pitchFamily="18" charset="0"/>
                <a:ea typeface="Times New Roman" panose="02020603050405020304" pitchFamily="18" charset="0"/>
              </a:rPr>
              <a:t>SELECT device, count(</a:t>
            </a:r>
            <a:r>
              <a:rPr lang="en-IN" sz="1800" kern="100" dirty="0" err="1">
                <a:solidFill>
                  <a:srgbClr val="000000"/>
                </a:solidFill>
                <a:effectLst/>
                <a:latin typeface="Times New Roman" panose="02020603050405020304" pitchFamily="18" charset="0"/>
                <a:ea typeface="Times New Roman" panose="02020603050405020304" pitchFamily="18" charset="0"/>
              </a:rPr>
              <a:t>user_id</a:t>
            </a:r>
            <a:r>
              <a:rPr lang="en-IN" sz="1800" kern="100" dirty="0">
                <a:solidFill>
                  <a:srgbClr val="000000"/>
                </a:solidFill>
                <a:effectLst/>
                <a:latin typeface="Times New Roman" panose="02020603050405020304" pitchFamily="18" charset="0"/>
                <a:ea typeface="Times New Roman" panose="02020603050405020304" pitchFamily="18" charset="0"/>
              </a:rPr>
              <a:t>), </a:t>
            </a:r>
            <a:r>
              <a:rPr lang="en-IN" sz="1800" kern="100" dirty="0" err="1">
                <a:solidFill>
                  <a:srgbClr val="000000"/>
                </a:solidFill>
                <a:effectLst/>
                <a:latin typeface="Times New Roman" panose="02020603050405020304" pitchFamily="18" charset="0"/>
                <a:ea typeface="Times New Roman" panose="02020603050405020304" pitchFamily="18" charset="0"/>
              </a:rPr>
              <a:t>weeknum</a:t>
            </a:r>
            <a:r>
              <a:rPr lang="en-IN" sz="1800" kern="100" dirty="0">
                <a:solidFill>
                  <a:srgbClr val="000000"/>
                </a:solidFill>
                <a:effectLst/>
                <a:latin typeface="Times New Roman" panose="02020603050405020304" pitchFamily="18" charset="0"/>
                <a:ea typeface="Times New Roman" panose="02020603050405020304" pitchFamily="18" charset="0"/>
              </a:rPr>
              <a:t> </a:t>
            </a:r>
          </a:p>
          <a:p>
            <a:pPr marL="6350" marR="249555" indent="-6350">
              <a:lnSpc>
                <a:spcPct val="103000"/>
              </a:lnSpc>
              <a:spcAft>
                <a:spcPts val="1335"/>
              </a:spcAft>
            </a:pPr>
            <a:r>
              <a:rPr lang="en-IN" sz="1800" kern="100" dirty="0">
                <a:solidFill>
                  <a:srgbClr val="000000"/>
                </a:solidFill>
                <a:effectLst/>
                <a:latin typeface="Times New Roman" panose="02020603050405020304" pitchFamily="18" charset="0"/>
                <a:ea typeface="Times New Roman" panose="02020603050405020304" pitchFamily="18" charset="0"/>
              </a:rPr>
              <a:t>FROM (select </a:t>
            </a:r>
            <a:r>
              <a:rPr lang="en-IN" sz="1800" kern="100" dirty="0" err="1">
                <a:solidFill>
                  <a:srgbClr val="000000"/>
                </a:solidFill>
                <a:effectLst/>
                <a:latin typeface="Times New Roman" panose="02020603050405020304" pitchFamily="18" charset="0"/>
                <a:ea typeface="Times New Roman" panose="02020603050405020304" pitchFamily="18" charset="0"/>
              </a:rPr>
              <a:t>user_id</a:t>
            </a:r>
            <a:r>
              <a:rPr lang="en-IN" sz="1800" kern="100" dirty="0">
                <a:solidFill>
                  <a:srgbClr val="000000"/>
                </a:solidFill>
                <a:effectLst/>
                <a:latin typeface="Times New Roman" panose="02020603050405020304" pitchFamily="18" charset="0"/>
                <a:ea typeface="Times New Roman" panose="02020603050405020304" pitchFamily="18" charset="0"/>
              </a:rPr>
              <a:t>, week(</a:t>
            </a:r>
            <a:r>
              <a:rPr lang="en-IN" sz="1800" kern="100" dirty="0" err="1">
                <a:solidFill>
                  <a:srgbClr val="000000"/>
                </a:solidFill>
                <a:effectLst/>
                <a:latin typeface="Times New Roman" panose="02020603050405020304" pitchFamily="18" charset="0"/>
                <a:ea typeface="Times New Roman" panose="02020603050405020304" pitchFamily="18" charset="0"/>
              </a:rPr>
              <a:t>occurred_at</a:t>
            </a:r>
            <a:r>
              <a:rPr lang="en-IN" sz="1800" kern="100" dirty="0">
                <a:solidFill>
                  <a:srgbClr val="000000"/>
                </a:solidFill>
                <a:effectLst/>
                <a:latin typeface="Times New Roman" panose="02020603050405020304" pitchFamily="18" charset="0"/>
                <a:ea typeface="Times New Roman" panose="02020603050405020304" pitchFamily="18" charset="0"/>
              </a:rPr>
              <a:t>) as </a:t>
            </a:r>
            <a:r>
              <a:rPr lang="en-IN" sz="1800" kern="100" dirty="0" err="1">
                <a:solidFill>
                  <a:srgbClr val="000000"/>
                </a:solidFill>
                <a:effectLst/>
                <a:latin typeface="Times New Roman" panose="02020603050405020304" pitchFamily="18" charset="0"/>
                <a:ea typeface="Times New Roman" panose="02020603050405020304" pitchFamily="18" charset="0"/>
              </a:rPr>
              <a:t>weeknum</a:t>
            </a:r>
            <a:r>
              <a:rPr lang="en-IN" sz="1800" kern="100" dirty="0">
                <a:solidFill>
                  <a:srgbClr val="000000"/>
                </a:solidFill>
                <a:effectLst/>
                <a:latin typeface="Times New Roman" panose="02020603050405020304" pitchFamily="18" charset="0"/>
                <a:ea typeface="Times New Roman" panose="02020603050405020304" pitchFamily="18" charset="0"/>
              </a:rPr>
              <a:t>, device from events where </a:t>
            </a:r>
            <a:r>
              <a:rPr lang="en-IN" sz="1800" kern="100" dirty="0" err="1">
                <a:solidFill>
                  <a:srgbClr val="000000"/>
                </a:solidFill>
                <a:effectLst/>
                <a:latin typeface="Times New Roman" panose="02020603050405020304" pitchFamily="18" charset="0"/>
                <a:ea typeface="Times New Roman" panose="02020603050405020304" pitchFamily="18" charset="0"/>
              </a:rPr>
              <a:t>event_type</a:t>
            </a:r>
            <a:r>
              <a:rPr lang="en-IN" sz="1800" kern="100" dirty="0">
                <a:solidFill>
                  <a:srgbClr val="000000"/>
                </a:solidFill>
                <a:effectLst/>
                <a:latin typeface="Times New Roman" panose="02020603050405020304" pitchFamily="18" charset="0"/>
                <a:ea typeface="Times New Roman" panose="02020603050405020304" pitchFamily="18" charset="0"/>
              </a:rPr>
              <a:t> = 'engagement') </a:t>
            </a:r>
            <a:r>
              <a:rPr lang="en-IN" sz="1800" kern="100" dirty="0" err="1">
                <a:solidFill>
                  <a:srgbClr val="000000"/>
                </a:solidFill>
                <a:effectLst/>
                <a:latin typeface="Times New Roman" panose="02020603050405020304" pitchFamily="18" charset="0"/>
                <a:ea typeface="Times New Roman" panose="02020603050405020304" pitchFamily="18" charset="0"/>
              </a:rPr>
              <a:t>ot</a:t>
            </a:r>
            <a:r>
              <a:rPr lang="en-IN" sz="1800" kern="100" dirty="0">
                <a:solidFill>
                  <a:srgbClr val="000000"/>
                </a:solidFill>
                <a:effectLst/>
                <a:latin typeface="Times New Roman" panose="02020603050405020304" pitchFamily="18" charset="0"/>
                <a:ea typeface="Times New Roman" panose="02020603050405020304" pitchFamily="18" charset="0"/>
              </a:rPr>
              <a:t> </a:t>
            </a:r>
          </a:p>
          <a:p>
            <a:pPr marL="6350" marR="249555" indent="-6350">
              <a:lnSpc>
                <a:spcPct val="103000"/>
              </a:lnSpc>
              <a:spcAft>
                <a:spcPts val="1335"/>
              </a:spcAft>
            </a:pPr>
            <a:r>
              <a:rPr lang="en-IN" sz="1800" kern="100" dirty="0">
                <a:solidFill>
                  <a:srgbClr val="000000"/>
                </a:solidFill>
                <a:effectLst/>
                <a:latin typeface="Times New Roman" panose="02020603050405020304" pitchFamily="18" charset="0"/>
                <a:ea typeface="Times New Roman" panose="02020603050405020304" pitchFamily="18" charset="0"/>
              </a:rPr>
              <a:t>GROUP BY device, </a:t>
            </a:r>
            <a:r>
              <a:rPr lang="en-IN" sz="1800" kern="100" dirty="0" err="1">
                <a:solidFill>
                  <a:srgbClr val="000000"/>
                </a:solidFill>
                <a:effectLst/>
                <a:latin typeface="Times New Roman" panose="02020603050405020304" pitchFamily="18" charset="0"/>
                <a:ea typeface="Times New Roman" panose="02020603050405020304" pitchFamily="18" charset="0"/>
              </a:rPr>
              <a:t>weeknum</a:t>
            </a:r>
            <a:r>
              <a:rPr lang="en-IN" sz="1800" kern="100" dirty="0">
                <a:solidFill>
                  <a:srgbClr val="000000"/>
                </a:solidFill>
                <a:effectLst/>
                <a:latin typeface="Times New Roman" panose="02020603050405020304" pitchFamily="18" charset="0"/>
                <a:ea typeface="Times New Roman" panose="02020603050405020304" pitchFamily="18" charset="0"/>
              </a:rPr>
              <a:t>; </a:t>
            </a:r>
          </a:p>
          <a:p>
            <a:endParaRPr lang="en-IN" dirty="0"/>
          </a:p>
        </p:txBody>
      </p:sp>
      <p:sp>
        <p:nvSpPr>
          <p:cNvPr id="4" name="Text Placeholder 3">
            <a:extLst>
              <a:ext uri="{FF2B5EF4-FFF2-40B4-BE49-F238E27FC236}">
                <a16:creationId xmlns:a16="http://schemas.microsoft.com/office/drawing/2014/main" id="{1E132D7D-FD11-F855-B988-998CADB55664}"/>
              </a:ext>
            </a:extLst>
          </p:cNvPr>
          <p:cNvSpPr>
            <a:spLocks noGrp="1"/>
          </p:cNvSpPr>
          <p:nvPr>
            <p:ph type="body" sz="half" idx="2"/>
          </p:nvPr>
        </p:nvSpPr>
        <p:spPr/>
        <p:txBody>
          <a:bodyPr/>
          <a:lstStyle/>
          <a:p>
            <a:endParaRPr lang="en-IN" dirty="0"/>
          </a:p>
        </p:txBody>
      </p:sp>
      <p:pic>
        <p:nvPicPr>
          <p:cNvPr id="5" name="Picture 4">
            <a:extLst>
              <a:ext uri="{FF2B5EF4-FFF2-40B4-BE49-F238E27FC236}">
                <a16:creationId xmlns:a16="http://schemas.microsoft.com/office/drawing/2014/main" id="{5B78A882-0282-3913-CE5D-CD2EDF61A1C0}"/>
              </a:ext>
            </a:extLst>
          </p:cNvPr>
          <p:cNvPicPr/>
          <p:nvPr/>
        </p:nvPicPr>
        <p:blipFill>
          <a:blip r:embed="rId2"/>
          <a:stretch>
            <a:fillRect/>
          </a:stretch>
        </p:blipFill>
        <p:spPr>
          <a:xfrm>
            <a:off x="723899" y="2142973"/>
            <a:ext cx="4043409" cy="4029227"/>
          </a:xfrm>
          <a:prstGeom prst="rect">
            <a:avLst/>
          </a:prstGeom>
        </p:spPr>
      </p:pic>
    </p:spTree>
    <p:extLst>
      <p:ext uri="{BB962C8B-B14F-4D97-AF65-F5344CB8AC3E}">
        <p14:creationId xmlns:p14="http://schemas.microsoft.com/office/powerpoint/2010/main" val="32008317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285D89-D28D-F738-76F8-85C505043922}"/>
              </a:ext>
            </a:extLst>
          </p:cNvPr>
          <p:cNvSpPr>
            <a:spLocks noGrp="1"/>
          </p:cNvSpPr>
          <p:nvPr>
            <p:ph type="title"/>
          </p:nvPr>
        </p:nvSpPr>
        <p:spPr/>
        <p:txBody>
          <a:bodyPr/>
          <a:lstStyle/>
          <a:p>
            <a:r>
              <a:rPr lang="en-US" sz="1800" dirty="0">
                <a:latin typeface="Times New Roman" panose="02020603050405020304" pitchFamily="18" charset="0"/>
                <a:cs typeface="Times New Roman" panose="02020603050405020304" pitchFamily="18" charset="0"/>
              </a:rPr>
              <a:t>to calculate the total number of distinct users that use a particular type of device in a week</a:t>
            </a:r>
            <a:endParaRPr lang="en-IN" sz="18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F0E5F8C2-0A31-196D-3C32-7C2EF305667C}"/>
              </a:ext>
            </a:extLst>
          </p:cNvPr>
          <p:cNvSpPr>
            <a:spLocks noGrp="1"/>
          </p:cNvSpPr>
          <p:nvPr>
            <p:ph idx="1"/>
          </p:nvPr>
        </p:nvSpPr>
        <p:spPr/>
        <p:txBody>
          <a:bodyPr/>
          <a:lstStyle/>
          <a:p>
            <a:pPr marL="6350" marR="249555" indent="-6350">
              <a:lnSpc>
                <a:spcPct val="103000"/>
              </a:lnSpc>
              <a:spcAft>
                <a:spcPts val="1335"/>
              </a:spcAft>
            </a:pPr>
            <a:r>
              <a:rPr lang="en-IN" sz="1800" kern="100" dirty="0">
                <a:solidFill>
                  <a:srgbClr val="000000"/>
                </a:solidFill>
                <a:effectLst/>
                <a:latin typeface="Times New Roman" panose="02020603050405020304" pitchFamily="18" charset="0"/>
                <a:ea typeface="Times New Roman" panose="02020603050405020304" pitchFamily="18" charset="0"/>
              </a:rPr>
              <a:t>Query: </a:t>
            </a:r>
          </a:p>
          <a:p>
            <a:pPr marL="6350" marR="249555" indent="-6350">
              <a:lnSpc>
                <a:spcPct val="103000"/>
              </a:lnSpc>
              <a:spcAft>
                <a:spcPts val="1335"/>
              </a:spcAft>
            </a:pPr>
            <a:r>
              <a:rPr lang="en-IN" sz="1800" kern="100" dirty="0">
                <a:solidFill>
                  <a:srgbClr val="000000"/>
                </a:solidFill>
                <a:effectLst/>
                <a:latin typeface="Times New Roman" panose="02020603050405020304" pitchFamily="18" charset="0"/>
                <a:ea typeface="Times New Roman" panose="02020603050405020304" pitchFamily="18" charset="0"/>
              </a:rPr>
              <a:t>SELECT device, count( distinct </a:t>
            </a:r>
            <a:r>
              <a:rPr lang="en-IN" sz="1800" kern="100" dirty="0" err="1">
                <a:solidFill>
                  <a:srgbClr val="000000"/>
                </a:solidFill>
                <a:effectLst/>
                <a:latin typeface="Times New Roman" panose="02020603050405020304" pitchFamily="18" charset="0"/>
                <a:ea typeface="Times New Roman" panose="02020603050405020304" pitchFamily="18" charset="0"/>
              </a:rPr>
              <a:t>user_id</a:t>
            </a:r>
            <a:r>
              <a:rPr lang="en-IN" sz="1800" kern="100" dirty="0">
                <a:solidFill>
                  <a:srgbClr val="000000"/>
                </a:solidFill>
                <a:effectLst/>
                <a:latin typeface="Times New Roman" panose="02020603050405020304" pitchFamily="18" charset="0"/>
                <a:ea typeface="Times New Roman" panose="02020603050405020304" pitchFamily="18" charset="0"/>
              </a:rPr>
              <a:t>) as </a:t>
            </a:r>
            <a:r>
              <a:rPr lang="en-IN" sz="1800" kern="100" dirty="0" err="1">
                <a:solidFill>
                  <a:srgbClr val="000000"/>
                </a:solidFill>
                <a:effectLst/>
                <a:latin typeface="Times New Roman" panose="02020603050405020304" pitchFamily="18" charset="0"/>
                <a:ea typeface="Times New Roman" panose="02020603050405020304" pitchFamily="18" charset="0"/>
              </a:rPr>
              <a:t>numusers</a:t>
            </a:r>
            <a:r>
              <a:rPr lang="en-IN" sz="1800" kern="100" dirty="0">
                <a:solidFill>
                  <a:srgbClr val="000000"/>
                </a:solidFill>
                <a:effectLst/>
                <a:latin typeface="Times New Roman" panose="02020603050405020304" pitchFamily="18" charset="0"/>
                <a:ea typeface="Times New Roman" panose="02020603050405020304" pitchFamily="18" charset="0"/>
              </a:rPr>
              <a:t>, </a:t>
            </a:r>
            <a:r>
              <a:rPr lang="en-IN" sz="1800" kern="100" dirty="0" err="1">
                <a:solidFill>
                  <a:srgbClr val="000000"/>
                </a:solidFill>
                <a:effectLst/>
                <a:latin typeface="Times New Roman" panose="02020603050405020304" pitchFamily="18" charset="0"/>
                <a:ea typeface="Times New Roman" panose="02020603050405020304" pitchFamily="18" charset="0"/>
              </a:rPr>
              <a:t>weeknum</a:t>
            </a:r>
            <a:r>
              <a:rPr lang="en-IN" sz="1800" kern="100" dirty="0">
                <a:solidFill>
                  <a:srgbClr val="000000"/>
                </a:solidFill>
                <a:effectLst/>
                <a:latin typeface="Times New Roman" panose="02020603050405020304" pitchFamily="18" charset="0"/>
                <a:ea typeface="Times New Roman" panose="02020603050405020304" pitchFamily="18" charset="0"/>
              </a:rPr>
              <a:t> </a:t>
            </a:r>
          </a:p>
          <a:p>
            <a:pPr marL="6350" marR="249555" indent="-6350">
              <a:lnSpc>
                <a:spcPct val="103000"/>
              </a:lnSpc>
              <a:spcAft>
                <a:spcPts val="1335"/>
              </a:spcAft>
            </a:pPr>
            <a:r>
              <a:rPr lang="en-IN" sz="1800" kern="100" dirty="0">
                <a:solidFill>
                  <a:srgbClr val="000000"/>
                </a:solidFill>
                <a:effectLst/>
                <a:latin typeface="Times New Roman" panose="02020603050405020304" pitchFamily="18" charset="0"/>
                <a:ea typeface="Times New Roman" panose="02020603050405020304" pitchFamily="18" charset="0"/>
              </a:rPr>
              <a:t>FROM (select </a:t>
            </a:r>
            <a:r>
              <a:rPr lang="en-IN" sz="1800" kern="100" dirty="0" err="1">
                <a:solidFill>
                  <a:srgbClr val="000000"/>
                </a:solidFill>
                <a:effectLst/>
                <a:latin typeface="Times New Roman" panose="02020603050405020304" pitchFamily="18" charset="0"/>
                <a:ea typeface="Times New Roman" panose="02020603050405020304" pitchFamily="18" charset="0"/>
              </a:rPr>
              <a:t>user_id</a:t>
            </a:r>
            <a:r>
              <a:rPr lang="en-IN" sz="1800" kern="100" dirty="0">
                <a:solidFill>
                  <a:srgbClr val="000000"/>
                </a:solidFill>
                <a:effectLst/>
                <a:latin typeface="Times New Roman" panose="02020603050405020304" pitchFamily="18" charset="0"/>
                <a:ea typeface="Times New Roman" panose="02020603050405020304" pitchFamily="18" charset="0"/>
              </a:rPr>
              <a:t>, week(</a:t>
            </a:r>
            <a:r>
              <a:rPr lang="en-IN" sz="1800" kern="100" dirty="0" err="1">
                <a:solidFill>
                  <a:srgbClr val="000000"/>
                </a:solidFill>
                <a:effectLst/>
                <a:latin typeface="Times New Roman" panose="02020603050405020304" pitchFamily="18" charset="0"/>
                <a:ea typeface="Times New Roman" panose="02020603050405020304" pitchFamily="18" charset="0"/>
              </a:rPr>
              <a:t>occurred_at</a:t>
            </a:r>
            <a:r>
              <a:rPr lang="en-IN" sz="1800" kern="100" dirty="0">
                <a:solidFill>
                  <a:srgbClr val="000000"/>
                </a:solidFill>
                <a:effectLst/>
                <a:latin typeface="Times New Roman" panose="02020603050405020304" pitchFamily="18" charset="0"/>
                <a:ea typeface="Times New Roman" panose="02020603050405020304" pitchFamily="18" charset="0"/>
              </a:rPr>
              <a:t>) as </a:t>
            </a:r>
            <a:r>
              <a:rPr lang="en-IN" sz="1800" kern="100" dirty="0" err="1">
                <a:solidFill>
                  <a:srgbClr val="000000"/>
                </a:solidFill>
                <a:effectLst/>
                <a:latin typeface="Times New Roman" panose="02020603050405020304" pitchFamily="18" charset="0"/>
                <a:ea typeface="Times New Roman" panose="02020603050405020304" pitchFamily="18" charset="0"/>
              </a:rPr>
              <a:t>weeknum</a:t>
            </a:r>
            <a:r>
              <a:rPr lang="en-IN" sz="1800" kern="100" dirty="0">
                <a:solidFill>
                  <a:srgbClr val="000000"/>
                </a:solidFill>
                <a:effectLst/>
                <a:latin typeface="Times New Roman" panose="02020603050405020304" pitchFamily="18" charset="0"/>
                <a:ea typeface="Times New Roman" panose="02020603050405020304" pitchFamily="18" charset="0"/>
              </a:rPr>
              <a:t>, device from events where </a:t>
            </a:r>
            <a:r>
              <a:rPr lang="en-IN" sz="1800" kern="100" dirty="0" err="1">
                <a:solidFill>
                  <a:srgbClr val="000000"/>
                </a:solidFill>
                <a:effectLst/>
                <a:latin typeface="Times New Roman" panose="02020603050405020304" pitchFamily="18" charset="0"/>
                <a:ea typeface="Times New Roman" panose="02020603050405020304" pitchFamily="18" charset="0"/>
              </a:rPr>
              <a:t>event_type</a:t>
            </a:r>
            <a:r>
              <a:rPr lang="en-IN" sz="1800" kern="100" dirty="0">
                <a:solidFill>
                  <a:srgbClr val="000000"/>
                </a:solidFill>
                <a:effectLst/>
                <a:latin typeface="Times New Roman" panose="02020603050405020304" pitchFamily="18" charset="0"/>
                <a:ea typeface="Times New Roman" panose="02020603050405020304" pitchFamily="18" charset="0"/>
              </a:rPr>
              <a:t> = 'engagement') </a:t>
            </a:r>
            <a:r>
              <a:rPr lang="en-IN" sz="1800" kern="100" dirty="0" err="1">
                <a:solidFill>
                  <a:srgbClr val="000000"/>
                </a:solidFill>
                <a:effectLst/>
                <a:latin typeface="Times New Roman" panose="02020603050405020304" pitchFamily="18" charset="0"/>
                <a:ea typeface="Times New Roman" panose="02020603050405020304" pitchFamily="18" charset="0"/>
              </a:rPr>
              <a:t>ot</a:t>
            </a:r>
            <a:r>
              <a:rPr lang="en-IN" sz="1800" kern="100" dirty="0">
                <a:solidFill>
                  <a:srgbClr val="000000"/>
                </a:solidFill>
                <a:effectLst/>
                <a:latin typeface="Times New Roman" panose="02020603050405020304" pitchFamily="18" charset="0"/>
                <a:ea typeface="Times New Roman" panose="02020603050405020304" pitchFamily="18" charset="0"/>
              </a:rPr>
              <a:t> </a:t>
            </a:r>
          </a:p>
          <a:p>
            <a:pPr marL="6350" marR="249555" indent="-6350">
              <a:lnSpc>
                <a:spcPct val="103000"/>
              </a:lnSpc>
              <a:spcAft>
                <a:spcPts val="1335"/>
              </a:spcAft>
            </a:pPr>
            <a:r>
              <a:rPr lang="en-IN" sz="1800" kern="100" dirty="0">
                <a:solidFill>
                  <a:srgbClr val="000000"/>
                </a:solidFill>
                <a:effectLst/>
                <a:latin typeface="Times New Roman" panose="02020603050405020304" pitchFamily="18" charset="0"/>
                <a:ea typeface="Times New Roman" panose="02020603050405020304" pitchFamily="18" charset="0"/>
              </a:rPr>
              <a:t>GROUP BY device, </a:t>
            </a:r>
            <a:r>
              <a:rPr lang="en-IN" sz="1800" kern="100" dirty="0" err="1">
                <a:solidFill>
                  <a:srgbClr val="000000"/>
                </a:solidFill>
                <a:effectLst/>
                <a:latin typeface="Times New Roman" panose="02020603050405020304" pitchFamily="18" charset="0"/>
                <a:ea typeface="Times New Roman" panose="02020603050405020304" pitchFamily="18" charset="0"/>
              </a:rPr>
              <a:t>weeknum</a:t>
            </a:r>
            <a:r>
              <a:rPr lang="en-IN" sz="1800" kern="100" dirty="0">
                <a:solidFill>
                  <a:srgbClr val="000000"/>
                </a:solidFill>
                <a:effectLst/>
                <a:latin typeface="Times New Roman" panose="02020603050405020304" pitchFamily="18" charset="0"/>
                <a:ea typeface="Times New Roman" panose="02020603050405020304" pitchFamily="18" charset="0"/>
              </a:rPr>
              <a:t>; </a:t>
            </a:r>
          </a:p>
          <a:p>
            <a:endParaRPr lang="en-IN" dirty="0"/>
          </a:p>
        </p:txBody>
      </p:sp>
      <p:sp>
        <p:nvSpPr>
          <p:cNvPr id="4" name="Text Placeholder 3">
            <a:extLst>
              <a:ext uri="{FF2B5EF4-FFF2-40B4-BE49-F238E27FC236}">
                <a16:creationId xmlns:a16="http://schemas.microsoft.com/office/drawing/2014/main" id="{BBCF68BE-5A19-CFEA-FC2D-079C798839B5}"/>
              </a:ext>
            </a:extLst>
          </p:cNvPr>
          <p:cNvSpPr>
            <a:spLocks noGrp="1"/>
          </p:cNvSpPr>
          <p:nvPr>
            <p:ph type="body" sz="half" idx="2"/>
          </p:nvPr>
        </p:nvSpPr>
        <p:spPr/>
        <p:txBody>
          <a:bodyPr/>
          <a:lstStyle/>
          <a:p>
            <a:endParaRPr lang="en-IN" dirty="0"/>
          </a:p>
        </p:txBody>
      </p:sp>
      <p:pic>
        <p:nvPicPr>
          <p:cNvPr id="5" name="Picture 4">
            <a:extLst>
              <a:ext uri="{FF2B5EF4-FFF2-40B4-BE49-F238E27FC236}">
                <a16:creationId xmlns:a16="http://schemas.microsoft.com/office/drawing/2014/main" id="{E9053A51-9E68-91B9-8E40-9B6CD413234B}"/>
              </a:ext>
            </a:extLst>
          </p:cNvPr>
          <p:cNvPicPr/>
          <p:nvPr/>
        </p:nvPicPr>
        <p:blipFill>
          <a:blip r:embed="rId2"/>
          <a:stretch>
            <a:fillRect/>
          </a:stretch>
        </p:blipFill>
        <p:spPr>
          <a:xfrm>
            <a:off x="346229" y="2086252"/>
            <a:ext cx="4352703" cy="3977197"/>
          </a:xfrm>
          <a:prstGeom prst="rect">
            <a:avLst/>
          </a:prstGeom>
        </p:spPr>
      </p:pic>
    </p:spTree>
    <p:extLst>
      <p:ext uri="{BB962C8B-B14F-4D97-AF65-F5344CB8AC3E}">
        <p14:creationId xmlns:p14="http://schemas.microsoft.com/office/powerpoint/2010/main" val="38333184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D4E137-6530-545E-85C7-50E6B1A7EF23}"/>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Professional background</a:t>
            </a:r>
            <a:endParaRPr lang="en-IN" dirty="0">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919C19A4-68A4-E969-E829-1B09405B711A}"/>
              </a:ext>
            </a:extLst>
          </p:cNvPr>
          <p:cNvSpPr>
            <a:spLocks noGrp="1"/>
          </p:cNvSpPr>
          <p:nvPr>
            <p:ph type="body" idx="1"/>
          </p:nvPr>
        </p:nvSpPr>
        <p:spPr/>
        <p:txBody>
          <a:bodyPr/>
          <a:lstStyle/>
          <a:p>
            <a:endParaRPr lang="en-IN"/>
          </a:p>
        </p:txBody>
      </p:sp>
    </p:spTree>
    <p:extLst>
      <p:ext uri="{BB962C8B-B14F-4D97-AF65-F5344CB8AC3E}">
        <p14:creationId xmlns:p14="http://schemas.microsoft.com/office/powerpoint/2010/main" val="284706185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3BC5F7-5D1D-9F4C-3A67-B26DC288A510}"/>
              </a:ext>
            </a:extLst>
          </p:cNvPr>
          <p:cNvSpPr>
            <a:spLocks noGrp="1"/>
          </p:cNvSpPr>
          <p:nvPr>
            <p:ph type="title"/>
          </p:nvPr>
        </p:nvSpPr>
        <p:spPr/>
        <p:txBody>
          <a:bodyPr/>
          <a:lstStyle/>
          <a:p>
            <a:r>
              <a:rPr lang="en-US" sz="1800" b="1" i="0" dirty="0">
                <a:solidFill>
                  <a:schemeClr val="tx1">
                    <a:lumMod val="95000"/>
                    <a:lumOff val="5000"/>
                  </a:schemeClr>
                </a:solidFill>
                <a:effectLst/>
                <a:latin typeface="Times New Roman" panose="02020603050405020304" pitchFamily="18" charset="0"/>
                <a:cs typeface="Times New Roman" panose="02020603050405020304" pitchFamily="18" charset="0"/>
              </a:rPr>
              <a:t>Email Engagement Analysis:</a:t>
            </a:r>
            <a:r>
              <a:rPr lang="en-US" sz="1800" b="0" i="0" dirty="0">
                <a:solidFill>
                  <a:schemeClr val="tx1">
                    <a:lumMod val="95000"/>
                    <a:lumOff val="5000"/>
                  </a:schemeClr>
                </a:solidFill>
                <a:effectLst/>
                <a:latin typeface="Times New Roman" panose="02020603050405020304" pitchFamily="18" charset="0"/>
                <a:cs typeface="Times New Roman" panose="02020603050405020304" pitchFamily="18" charset="0"/>
              </a:rPr>
              <a:t> Analyze how users are engaging with the email service.</a:t>
            </a:r>
            <a:br>
              <a:rPr lang="en-US" sz="1800" b="0" i="0" dirty="0">
                <a:solidFill>
                  <a:schemeClr val="tx1">
                    <a:lumMod val="95000"/>
                    <a:lumOff val="5000"/>
                  </a:schemeClr>
                </a:solidFill>
                <a:effectLst/>
                <a:latin typeface="Times New Roman" panose="02020603050405020304" pitchFamily="18" charset="0"/>
                <a:cs typeface="Times New Roman" panose="02020603050405020304" pitchFamily="18" charset="0"/>
              </a:rPr>
            </a:br>
            <a:endParaRPr lang="en-IN" sz="1800"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61BCE51F-DBE5-1C9F-9D39-A30B3326583B}"/>
              </a:ext>
            </a:extLst>
          </p:cNvPr>
          <p:cNvSpPr>
            <a:spLocks noGrp="1"/>
          </p:cNvSpPr>
          <p:nvPr>
            <p:ph idx="1"/>
          </p:nvPr>
        </p:nvSpPr>
        <p:spPr/>
        <p:txBody>
          <a:bodyPr>
            <a:noAutofit/>
          </a:bodyPr>
          <a:lstStyle/>
          <a:p>
            <a:pPr marL="6350" marR="249555" indent="-6350">
              <a:lnSpc>
                <a:spcPct val="103000"/>
              </a:lnSpc>
              <a:spcAft>
                <a:spcPts val="1335"/>
              </a:spcAft>
            </a:pPr>
            <a:r>
              <a:rPr lang="en-IN" sz="1600" kern="100" dirty="0">
                <a:solidFill>
                  <a:srgbClr val="000000"/>
                </a:solidFill>
                <a:effectLst/>
                <a:latin typeface="Times New Roman" panose="02020603050405020304" pitchFamily="18" charset="0"/>
                <a:ea typeface="Times New Roman" panose="02020603050405020304" pitchFamily="18" charset="0"/>
              </a:rPr>
              <a:t>Query: </a:t>
            </a:r>
          </a:p>
          <a:p>
            <a:pPr marL="6350" marR="249555" indent="-6350">
              <a:lnSpc>
                <a:spcPct val="103000"/>
              </a:lnSpc>
              <a:spcAft>
                <a:spcPts val="1335"/>
              </a:spcAft>
            </a:pPr>
            <a:r>
              <a:rPr lang="en-IN" sz="1600" kern="100" dirty="0">
                <a:solidFill>
                  <a:srgbClr val="000000"/>
                </a:solidFill>
                <a:effectLst/>
                <a:latin typeface="Times New Roman" panose="02020603050405020304" pitchFamily="18" charset="0"/>
                <a:ea typeface="Times New Roman" panose="02020603050405020304" pitchFamily="18" charset="0"/>
              </a:rPr>
              <a:t>SELECT </a:t>
            </a:r>
          </a:p>
          <a:p>
            <a:pPr marL="6350" marR="249555" indent="-6350">
              <a:lnSpc>
                <a:spcPct val="103000"/>
              </a:lnSpc>
              <a:spcAft>
                <a:spcPts val="1335"/>
              </a:spcAft>
            </a:pPr>
            <a:r>
              <a:rPr lang="en-IN" sz="1600" kern="100" dirty="0">
                <a:solidFill>
                  <a:srgbClr val="000000"/>
                </a:solidFill>
                <a:effectLst/>
                <a:latin typeface="Times New Roman" panose="02020603050405020304" pitchFamily="18" charset="0"/>
                <a:ea typeface="Times New Roman" panose="02020603050405020304" pitchFamily="18" charset="0"/>
              </a:rPr>
              <a:t>  SUM(CASE WHEN action = '</a:t>
            </a:r>
            <a:r>
              <a:rPr lang="en-IN" sz="1600" kern="100" dirty="0" err="1">
                <a:solidFill>
                  <a:srgbClr val="000000"/>
                </a:solidFill>
                <a:effectLst/>
                <a:latin typeface="Times New Roman" panose="02020603050405020304" pitchFamily="18" charset="0"/>
                <a:ea typeface="Times New Roman" panose="02020603050405020304" pitchFamily="18" charset="0"/>
              </a:rPr>
              <a:t>email_open</a:t>
            </a:r>
            <a:r>
              <a:rPr lang="en-IN" sz="1600" kern="100" dirty="0">
                <a:solidFill>
                  <a:srgbClr val="000000"/>
                </a:solidFill>
                <a:effectLst/>
                <a:latin typeface="Times New Roman" panose="02020603050405020304" pitchFamily="18" charset="0"/>
                <a:ea typeface="Times New Roman" panose="02020603050405020304" pitchFamily="18" charset="0"/>
              </a:rPr>
              <a:t>' THEN 1 ELSE 0 END) AS </a:t>
            </a:r>
            <a:r>
              <a:rPr lang="en-IN" sz="1600" kern="100" dirty="0" err="1">
                <a:solidFill>
                  <a:srgbClr val="000000"/>
                </a:solidFill>
                <a:effectLst/>
                <a:latin typeface="Times New Roman" panose="02020603050405020304" pitchFamily="18" charset="0"/>
                <a:ea typeface="Times New Roman" panose="02020603050405020304" pitchFamily="18" charset="0"/>
              </a:rPr>
              <a:t>total_opened</a:t>
            </a:r>
            <a:r>
              <a:rPr lang="en-IN" sz="1600" kern="100" dirty="0">
                <a:solidFill>
                  <a:srgbClr val="000000"/>
                </a:solidFill>
                <a:effectLst/>
                <a:latin typeface="Times New Roman" panose="02020603050405020304" pitchFamily="18" charset="0"/>
                <a:ea typeface="Times New Roman" panose="02020603050405020304" pitchFamily="18" charset="0"/>
              </a:rPr>
              <a:t>, </a:t>
            </a:r>
          </a:p>
          <a:p>
            <a:pPr marL="6350" marR="249555" indent="-6350">
              <a:lnSpc>
                <a:spcPct val="103000"/>
              </a:lnSpc>
              <a:spcAft>
                <a:spcPts val="1335"/>
              </a:spcAft>
            </a:pPr>
            <a:r>
              <a:rPr lang="en-IN" sz="1600" kern="100" dirty="0">
                <a:solidFill>
                  <a:srgbClr val="000000"/>
                </a:solidFill>
                <a:effectLst/>
                <a:latin typeface="Times New Roman" panose="02020603050405020304" pitchFamily="18" charset="0"/>
                <a:ea typeface="Times New Roman" panose="02020603050405020304" pitchFamily="18" charset="0"/>
              </a:rPr>
              <a:t>  SUM(CASE WHEN action = '</a:t>
            </a:r>
            <a:r>
              <a:rPr lang="en-IN" sz="1600" kern="100" dirty="0" err="1">
                <a:solidFill>
                  <a:srgbClr val="000000"/>
                </a:solidFill>
                <a:effectLst/>
                <a:latin typeface="Times New Roman" panose="02020603050405020304" pitchFamily="18" charset="0"/>
                <a:ea typeface="Times New Roman" panose="02020603050405020304" pitchFamily="18" charset="0"/>
              </a:rPr>
              <a:t>email_clickthrough</a:t>
            </a:r>
            <a:r>
              <a:rPr lang="en-IN" sz="1600" kern="100" dirty="0">
                <a:solidFill>
                  <a:srgbClr val="000000"/>
                </a:solidFill>
                <a:effectLst/>
                <a:latin typeface="Times New Roman" panose="02020603050405020304" pitchFamily="18" charset="0"/>
                <a:ea typeface="Times New Roman" panose="02020603050405020304" pitchFamily="18" charset="0"/>
              </a:rPr>
              <a:t>' THEN 1 ELSE 0 END) AS </a:t>
            </a:r>
            <a:r>
              <a:rPr lang="en-IN" sz="1600" kern="100" dirty="0" err="1">
                <a:solidFill>
                  <a:srgbClr val="000000"/>
                </a:solidFill>
                <a:effectLst/>
                <a:latin typeface="Times New Roman" panose="02020603050405020304" pitchFamily="18" charset="0"/>
                <a:ea typeface="Times New Roman" panose="02020603050405020304" pitchFamily="18" charset="0"/>
              </a:rPr>
              <a:t>total_clicked</a:t>
            </a:r>
            <a:r>
              <a:rPr lang="en-IN" sz="1600" kern="100" dirty="0">
                <a:solidFill>
                  <a:srgbClr val="000000"/>
                </a:solidFill>
                <a:effectLst/>
                <a:latin typeface="Times New Roman" panose="02020603050405020304" pitchFamily="18" charset="0"/>
                <a:ea typeface="Times New Roman" panose="02020603050405020304" pitchFamily="18" charset="0"/>
              </a:rPr>
              <a:t>, </a:t>
            </a:r>
          </a:p>
          <a:p>
            <a:pPr marL="6350" marR="249555" indent="-6350">
              <a:lnSpc>
                <a:spcPct val="103000"/>
              </a:lnSpc>
              <a:spcAft>
                <a:spcPts val="1335"/>
              </a:spcAft>
            </a:pPr>
            <a:r>
              <a:rPr lang="en-IN" sz="1600" kern="100" dirty="0">
                <a:solidFill>
                  <a:srgbClr val="000000"/>
                </a:solidFill>
                <a:effectLst/>
                <a:latin typeface="Times New Roman" panose="02020603050405020304" pitchFamily="18" charset="0"/>
                <a:ea typeface="Times New Roman" panose="02020603050405020304" pitchFamily="18" charset="0"/>
              </a:rPr>
              <a:t>  SUM(CASE WHEN action = '</a:t>
            </a:r>
            <a:r>
              <a:rPr lang="en-IN" sz="1600" kern="100" dirty="0" err="1">
                <a:solidFill>
                  <a:srgbClr val="000000"/>
                </a:solidFill>
                <a:effectLst/>
                <a:latin typeface="Times New Roman" panose="02020603050405020304" pitchFamily="18" charset="0"/>
                <a:ea typeface="Times New Roman" panose="02020603050405020304" pitchFamily="18" charset="0"/>
              </a:rPr>
              <a:t>sent_weekly_digest</a:t>
            </a:r>
            <a:r>
              <a:rPr lang="en-IN" sz="1600" kern="100" dirty="0">
                <a:solidFill>
                  <a:srgbClr val="000000"/>
                </a:solidFill>
                <a:effectLst/>
                <a:latin typeface="Times New Roman" panose="02020603050405020304" pitchFamily="18" charset="0"/>
                <a:ea typeface="Times New Roman" panose="02020603050405020304" pitchFamily="18" charset="0"/>
              </a:rPr>
              <a:t>' THEN 1 ELSE 0 END) AS </a:t>
            </a:r>
            <a:r>
              <a:rPr lang="en-IN" sz="1600" kern="100" dirty="0" err="1">
                <a:solidFill>
                  <a:srgbClr val="000000"/>
                </a:solidFill>
                <a:effectLst/>
                <a:latin typeface="Times New Roman" panose="02020603050405020304" pitchFamily="18" charset="0"/>
                <a:ea typeface="Times New Roman" panose="02020603050405020304" pitchFamily="18" charset="0"/>
              </a:rPr>
              <a:t>total_sent_weekly_digest</a:t>
            </a:r>
            <a:r>
              <a:rPr lang="en-IN" sz="1600" kern="100" dirty="0">
                <a:solidFill>
                  <a:srgbClr val="000000"/>
                </a:solidFill>
                <a:effectLst/>
                <a:latin typeface="Times New Roman" panose="02020603050405020304" pitchFamily="18" charset="0"/>
                <a:ea typeface="Times New Roman" panose="02020603050405020304" pitchFamily="18" charset="0"/>
              </a:rPr>
              <a:t>, </a:t>
            </a:r>
          </a:p>
          <a:p>
            <a:pPr marL="6350" marR="249555" indent="-6350">
              <a:lnSpc>
                <a:spcPct val="103000"/>
              </a:lnSpc>
              <a:spcAft>
                <a:spcPts val="1335"/>
              </a:spcAft>
            </a:pPr>
            <a:r>
              <a:rPr lang="en-IN" sz="1600" kern="100" dirty="0">
                <a:solidFill>
                  <a:srgbClr val="000000"/>
                </a:solidFill>
                <a:effectLst/>
                <a:latin typeface="Times New Roman" panose="02020603050405020304" pitchFamily="18" charset="0"/>
                <a:ea typeface="Times New Roman" panose="02020603050405020304" pitchFamily="18" charset="0"/>
              </a:rPr>
              <a:t>  SUM(CASE WHEN action = '</a:t>
            </a:r>
            <a:r>
              <a:rPr lang="en-IN" sz="1600" kern="100" dirty="0" err="1">
                <a:solidFill>
                  <a:srgbClr val="000000"/>
                </a:solidFill>
                <a:effectLst/>
                <a:latin typeface="Times New Roman" panose="02020603050405020304" pitchFamily="18" charset="0"/>
                <a:ea typeface="Times New Roman" panose="02020603050405020304" pitchFamily="18" charset="0"/>
              </a:rPr>
              <a:t>sent_reengagement_email</a:t>
            </a:r>
            <a:r>
              <a:rPr lang="en-IN" sz="1600" kern="100" dirty="0">
                <a:solidFill>
                  <a:srgbClr val="000000"/>
                </a:solidFill>
                <a:effectLst/>
                <a:latin typeface="Times New Roman" panose="02020603050405020304" pitchFamily="18" charset="0"/>
                <a:ea typeface="Times New Roman" panose="02020603050405020304" pitchFamily="18" charset="0"/>
              </a:rPr>
              <a:t>' THEN 1 ELSE 0 END) AS </a:t>
            </a:r>
            <a:r>
              <a:rPr lang="en-IN" sz="1600" kern="100" dirty="0" err="1">
                <a:solidFill>
                  <a:srgbClr val="000000"/>
                </a:solidFill>
                <a:effectLst/>
                <a:latin typeface="Times New Roman" panose="02020603050405020304" pitchFamily="18" charset="0"/>
                <a:ea typeface="Times New Roman" panose="02020603050405020304" pitchFamily="18" charset="0"/>
              </a:rPr>
              <a:t>total_reengagement_emails</a:t>
            </a:r>
            <a:r>
              <a:rPr lang="en-IN" sz="1600" kern="100" dirty="0">
                <a:solidFill>
                  <a:srgbClr val="000000"/>
                </a:solidFill>
                <a:effectLst/>
                <a:latin typeface="Times New Roman" panose="02020603050405020304" pitchFamily="18" charset="0"/>
                <a:ea typeface="Times New Roman" panose="02020603050405020304" pitchFamily="18" charset="0"/>
              </a:rPr>
              <a:t> </a:t>
            </a:r>
          </a:p>
          <a:p>
            <a:pPr marL="6350" marR="249555" indent="-6350">
              <a:lnSpc>
                <a:spcPct val="103000"/>
              </a:lnSpc>
              <a:spcAft>
                <a:spcPts val="1335"/>
              </a:spcAft>
            </a:pPr>
            <a:r>
              <a:rPr lang="en-IN" sz="1600" kern="100" dirty="0">
                <a:solidFill>
                  <a:srgbClr val="000000"/>
                </a:solidFill>
                <a:effectLst/>
                <a:latin typeface="Times New Roman" panose="02020603050405020304" pitchFamily="18" charset="0"/>
                <a:ea typeface="Times New Roman" panose="02020603050405020304" pitchFamily="18" charset="0"/>
              </a:rPr>
              <a:t>FROM  </a:t>
            </a:r>
            <a:r>
              <a:rPr lang="en-IN" sz="1600" kern="100" dirty="0" err="1">
                <a:solidFill>
                  <a:srgbClr val="000000"/>
                </a:solidFill>
                <a:effectLst/>
                <a:latin typeface="Times New Roman" panose="02020603050405020304" pitchFamily="18" charset="0"/>
                <a:ea typeface="Times New Roman" panose="02020603050405020304" pitchFamily="18" charset="0"/>
              </a:rPr>
              <a:t>email_events</a:t>
            </a:r>
            <a:r>
              <a:rPr lang="en-IN" sz="1600" kern="100" dirty="0">
                <a:solidFill>
                  <a:srgbClr val="000000"/>
                </a:solidFill>
                <a:effectLst/>
                <a:latin typeface="Times New Roman" panose="02020603050405020304" pitchFamily="18" charset="0"/>
                <a:ea typeface="Times New Roman" panose="02020603050405020304" pitchFamily="18" charset="0"/>
              </a:rPr>
              <a:t>; </a:t>
            </a:r>
          </a:p>
        </p:txBody>
      </p:sp>
      <p:sp>
        <p:nvSpPr>
          <p:cNvPr id="4" name="Text Placeholder 3">
            <a:extLst>
              <a:ext uri="{FF2B5EF4-FFF2-40B4-BE49-F238E27FC236}">
                <a16:creationId xmlns:a16="http://schemas.microsoft.com/office/drawing/2014/main" id="{F48C7177-9603-76EF-8770-933989DED809}"/>
              </a:ext>
            </a:extLst>
          </p:cNvPr>
          <p:cNvSpPr>
            <a:spLocks noGrp="1"/>
          </p:cNvSpPr>
          <p:nvPr>
            <p:ph type="body" sz="half" idx="2"/>
          </p:nvPr>
        </p:nvSpPr>
        <p:spPr/>
        <p:txBody>
          <a:bodyPr/>
          <a:lstStyle/>
          <a:p>
            <a:endParaRPr lang="en-IN" dirty="0"/>
          </a:p>
        </p:txBody>
      </p:sp>
      <p:pic>
        <p:nvPicPr>
          <p:cNvPr id="5" name="Picture 4">
            <a:extLst>
              <a:ext uri="{FF2B5EF4-FFF2-40B4-BE49-F238E27FC236}">
                <a16:creationId xmlns:a16="http://schemas.microsoft.com/office/drawing/2014/main" id="{879AA8E9-2A61-FAC6-40F1-E03186FBCA7A}"/>
              </a:ext>
            </a:extLst>
          </p:cNvPr>
          <p:cNvPicPr/>
          <p:nvPr/>
        </p:nvPicPr>
        <p:blipFill>
          <a:blip r:embed="rId2"/>
          <a:stretch>
            <a:fillRect/>
          </a:stretch>
        </p:blipFill>
        <p:spPr>
          <a:xfrm>
            <a:off x="364490" y="3024672"/>
            <a:ext cx="4296287" cy="2079988"/>
          </a:xfrm>
          <a:prstGeom prst="rect">
            <a:avLst/>
          </a:prstGeom>
        </p:spPr>
      </p:pic>
    </p:spTree>
    <p:extLst>
      <p:ext uri="{BB962C8B-B14F-4D97-AF65-F5344CB8AC3E}">
        <p14:creationId xmlns:p14="http://schemas.microsoft.com/office/powerpoint/2010/main" val="29423975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5B3F58-D465-9725-6BE7-BFDE38358718}"/>
              </a:ext>
            </a:extLst>
          </p:cNvPr>
          <p:cNvSpPr>
            <a:spLocks noGrp="1"/>
          </p:cNvSpPr>
          <p:nvPr>
            <p:ph type="title"/>
          </p:nvPr>
        </p:nvSpPr>
        <p:spPr/>
        <p:txBody>
          <a:bodyPr/>
          <a:lstStyle/>
          <a:p>
            <a:r>
              <a:rPr lang="en-US" sz="1800" dirty="0">
                <a:latin typeface="Times New Roman" panose="02020603050405020304" pitchFamily="18" charset="0"/>
                <a:cs typeface="Times New Roman" panose="02020603050405020304" pitchFamily="18" charset="0"/>
              </a:rPr>
              <a:t>To calculate the total number of weekly digests sent, re-engagement emails sent, percentage of emails opened, percentage of emails clicked through after opening.</a:t>
            </a:r>
            <a:endParaRPr lang="en-IN" sz="18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92944D35-B664-84BE-5835-2137F6AECA40}"/>
              </a:ext>
            </a:extLst>
          </p:cNvPr>
          <p:cNvSpPr>
            <a:spLocks noGrp="1"/>
          </p:cNvSpPr>
          <p:nvPr>
            <p:ph idx="1"/>
          </p:nvPr>
        </p:nvSpPr>
        <p:spPr/>
        <p:txBody>
          <a:bodyPr>
            <a:normAutofit fontScale="85000" lnSpcReduction="20000"/>
          </a:bodyPr>
          <a:lstStyle/>
          <a:p>
            <a:pPr marL="6350" marR="249555" indent="-6350">
              <a:lnSpc>
                <a:spcPct val="103000"/>
              </a:lnSpc>
              <a:spcAft>
                <a:spcPts val="1335"/>
              </a:spcAft>
            </a:pPr>
            <a:r>
              <a:rPr lang="en-IN" sz="1800" kern="100" dirty="0">
                <a:solidFill>
                  <a:srgbClr val="000000"/>
                </a:solidFill>
                <a:effectLst/>
                <a:latin typeface="Times New Roman" panose="02020603050405020304" pitchFamily="18" charset="0"/>
                <a:ea typeface="Times New Roman" panose="02020603050405020304" pitchFamily="18" charset="0"/>
              </a:rPr>
              <a:t>Query: </a:t>
            </a:r>
          </a:p>
          <a:p>
            <a:pPr marL="6350" marR="249555" indent="-6350">
              <a:lnSpc>
                <a:spcPct val="103000"/>
              </a:lnSpc>
              <a:spcAft>
                <a:spcPts val="1335"/>
              </a:spcAft>
            </a:pPr>
            <a:r>
              <a:rPr lang="en-IN" sz="1800" kern="100" dirty="0">
                <a:solidFill>
                  <a:srgbClr val="000000"/>
                </a:solidFill>
                <a:effectLst/>
                <a:latin typeface="Times New Roman" panose="02020603050405020304" pitchFamily="18" charset="0"/>
                <a:ea typeface="Times New Roman" panose="02020603050405020304" pitchFamily="18" charset="0"/>
              </a:rPr>
              <a:t>SELECT </a:t>
            </a:r>
          </a:p>
          <a:p>
            <a:pPr marL="6350" marR="249555" indent="-6350">
              <a:lnSpc>
                <a:spcPct val="103000"/>
              </a:lnSpc>
              <a:spcAft>
                <a:spcPts val="1335"/>
              </a:spcAft>
            </a:pPr>
            <a:r>
              <a:rPr lang="en-IN" sz="1800" kern="100" dirty="0">
                <a:solidFill>
                  <a:srgbClr val="000000"/>
                </a:solidFill>
                <a:effectLst/>
                <a:latin typeface="Times New Roman" panose="02020603050405020304" pitchFamily="18" charset="0"/>
                <a:ea typeface="Times New Roman" panose="02020603050405020304" pitchFamily="18" charset="0"/>
              </a:rPr>
              <a:t>  (SUM(CASE WHEN action = '</a:t>
            </a:r>
            <a:r>
              <a:rPr lang="en-IN" sz="1800" kern="100" dirty="0" err="1">
                <a:solidFill>
                  <a:srgbClr val="000000"/>
                </a:solidFill>
                <a:effectLst/>
                <a:latin typeface="Times New Roman" panose="02020603050405020304" pitchFamily="18" charset="0"/>
                <a:ea typeface="Times New Roman" panose="02020603050405020304" pitchFamily="18" charset="0"/>
              </a:rPr>
              <a:t>email_open</a:t>
            </a:r>
            <a:r>
              <a:rPr lang="en-IN" sz="1800" kern="100" dirty="0">
                <a:solidFill>
                  <a:srgbClr val="000000"/>
                </a:solidFill>
                <a:effectLst/>
                <a:latin typeface="Times New Roman" panose="02020603050405020304" pitchFamily="18" charset="0"/>
                <a:ea typeface="Times New Roman" panose="02020603050405020304" pitchFamily="18" charset="0"/>
              </a:rPr>
              <a:t>' THEN 1 ELSE 0 END)/SUM(CASE WHEN action = '</a:t>
            </a:r>
            <a:r>
              <a:rPr lang="en-IN" sz="1800" kern="100" dirty="0" err="1">
                <a:solidFill>
                  <a:srgbClr val="000000"/>
                </a:solidFill>
                <a:effectLst/>
                <a:latin typeface="Times New Roman" panose="02020603050405020304" pitchFamily="18" charset="0"/>
                <a:ea typeface="Times New Roman" panose="02020603050405020304" pitchFamily="18" charset="0"/>
              </a:rPr>
              <a:t>sent_weekly_digest</a:t>
            </a:r>
            <a:r>
              <a:rPr lang="en-IN" sz="1800" kern="100" dirty="0">
                <a:solidFill>
                  <a:srgbClr val="000000"/>
                </a:solidFill>
                <a:effectLst/>
                <a:latin typeface="Times New Roman" panose="02020603050405020304" pitchFamily="18" charset="0"/>
                <a:ea typeface="Times New Roman" panose="02020603050405020304" pitchFamily="18" charset="0"/>
              </a:rPr>
              <a:t>' THEN 1 ELSE 0 END)*100 )AS </a:t>
            </a:r>
            <a:r>
              <a:rPr lang="en-IN" sz="1800" kern="100" dirty="0" err="1">
                <a:solidFill>
                  <a:srgbClr val="000000"/>
                </a:solidFill>
                <a:effectLst/>
                <a:latin typeface="Times New Roman" panose="02020603050405020304" pitchFamily="18" charset="0"/>
                <a:ea typeface="Times New Roman" panose="02020603050405020304" pitchFamily="18" charset="0"/>
              </a:rPr>
              <a:t>percentage_total_opened</a:t>
            </a:r>
            <a:r>
              <a:rPr lang="en-IN" sz="1800" kern="100" dirty="0">
                <a:solidFill>
                  <a:srgbClr val="000000"/>
                </a:solidFill>
                <a:effectLst/>
                <a:latin typeface="Times New Roman" panose="02020603050405020304" pitchFamily="18" charset="0"/>
                <a:ea typeface="Times New Roman" panose="02020603050405020304" pitchFamily="18" charset="0"/>
              </a:rPr>
              <a:t>, </a:t>
            </a:r>
          </a:p>
          <a:p>
            <a:pPr marL="6350" marR="249555" indent="-6350">
              <a:lnSpc>
                <a:spcPct val="103000"/>
              </a:lnSpc>
              <a:spcAft>
                <a:spcPts val="55"/>
              </a:spcAft>
            </a:pPr>
            <a:r>
              <a:rPr lang="en-IN" sz="1800" kern="100" dirty="0">
                <a:solidFill>
                  <a:srgbClr val="000000"/>
                </a:solidFill>
                <a:effectLst/>
                <a:latin typeface="Times New Roman" panose="02020603050405020304" pitchFamily="18" charset="0"/>
                <a:ea typeface="Times New Roman" panose="02020603050405020304" pitchFamily="18" charset="0"/>
              </a:rPr>
              <a:t>  (SUM(CASE WHEN action = '</a:t>
            </a:r>
            <a:r>
              <a:rPr lang="en-IN" sz="1800" kern="100" dirty="0" err="1">
                <a:solidFill>
                  <a:srgbClr val="000000"/>
                </a:solidFill>
                <a:effectLst/>
                <a:latin typeface="Times New Roman" panose="02020603050405020304" pitchFamily="18" charset="0"/>
                <a:ea typeface="Times New Roman" panose="02020603050405020304" pitchFamily="18" charset="0"/>
              </a:rPr>
              <a:t>email_clickthrough</a:t>
            </a:r>
            <a:r>
              <a:rPr lang="en-IN" sz="1800" kern="100" dirty="0">
                <a:solidFill>
                  <a:srgbClr val="000000"/>
                </a:solidFill>
                <a:effectLst/>
                <a:latin typeface="Times New Roman" panose="02020603050405020304" pitchFamily="18" charset="0"/>
                <a:ea typeface="Times New Roman" panose="02020603050405020304" pitchFamily="18" charset="0"/>
              </a:rPr>
              <a:t>' THEN 1 ELSE 0 END)/SUM(CASE </a:t>
            </a:r>
          </a:p>
          <a:p>
            <a:pPr marL="6350" marR="249555" indent="-6350">
              <a:lnSpc>
                <a:spcPct val="103000"/>
              </a:lnSpc>
              <a:spcAft>
                <a:spcPts val="1335"/>
              </a:spcAft>
            </a:pPr>
            <a:r>
              <a:rPr lang="en-IN" sz="1800" kern="100" dirty="0">
                <a:solidFill>
                  <a:srgbClr val="000000"/>
                </a:solidFill>
                <a:effectLst/>
                <a:latin typeface="Times New Roman" panose="02020603050405020304" pitchFamily="18" charset="0"/>
                <a:ea typeface="Times New Roman" panose="02020603050405020304" pitchFamily="18" charset="0"/>
              </a:rPr>
              <a:t>WHEN action = '</a:t>
            </a:r>
            <a:r>
              <a:rPr lang="en-IN" sz="1800" kern="100" dirty="0" err="1">
                <a:solidFill>
                  <a:srgbClr val="000000"/>
                </a:solidFill>
                <a:effectLst/>
                <a:latin typeface="Times New Roman" panose="02020603050405020304" pitchFamily="18" charset="0"/>
                <a:ea typeface="Times New Roman" panose="02020603050405020304" pitchFamily="18" charset="0"/>
              </a:rPr>
              <a:t>email_open</a:t>
            </a:r>
            <a:r>
              <a:rPr lang="en-IN" sz="1800" kern="100" dirty="0">
                <a:solidFill>
                  <a:srgbClr val="000000"/>
                </a:solidFill>
                <a:effectLst/>
                <a:latin typeface="Times New Roman" panose="02020603050405020304" pitchFamily="18" charset="0"/>
                <a:ea typeface="Times New Roman" panose="02020603050405020304" pitchFamily="18" charset="0"/>
              </a:rPr>
              <a:t>' THEN 1 ELSE 0 END)*100) AS </a:t>
            </a:r>
            <a:r>
              <a:rPr lang="en-IN" sz="1800" kern="100" dirty="0" err="1">
                <a:solidFill>
                  <a:srgbClr val="000000"/>
                </a:solidFill>
                <a:effectLst/>
                <a:latin typeface="Times New Roman" panose="02020603050405020304" pitchFamily="18" charset="0"/>
                <a:ea typeface="Times New Roman" panose="02020603050405020304" pitchFamily="18" charset="0"/>
              </a:rPr>
              <a:t>percentage_total_clicked</a:t>
            </a:r>
            <a:r>
              <a:rPr lang="en-IN" sz="1800" kern="100" dirty="0">
                <a:solidFill>
                  <a:srgbClr val="000000"/>
                </a:solidFill>
                <a:effectLst/>
                <a:latin typeface="Times New Roman" panose="02020603050405020304" pitchFamily="18" charset="0"/>
                <a:ea typeface="Times New Roman" panose="02020603050405020304" pitchFamily="18" charset="0"/>
              </a:rPr>
              <a:t>, </a:t>
            </a:r>
          </a:p>
          <a:p>
            <a:pPr marL="6350" marR="249555" indent="-6350">
              <a:lnSpc>
                <a:spcPct val="103000"/>
              </a:lnSpc>
              <a:spcAft>
                <a:spcPts val="1335"/>
              </a:spcAft>
            </a:pPr>
            <a:r>
              <a:rPr lang="en-IN" sz="1800" kern="100" dirty="0">
                <a:solidFill>
                  <a:srgbClr val="000000"/>
                </a:solidFill>
                <a:effectLst/>
                <a:latin typeface="Times New Roman" panose="02020603050405020304" pitchFamily="18" charset="0"/>
                <a:ea typeface="Times New Roman" panose="02020603050405020304" pitchFamily="18" charset="0"/>
              </a:rPr>
              <a:t>  SUM(CASE WHEN action = '</a:t>
            </a:r>
            <a:r>
              <a:rPr lang="en-IN" sz="1800" kern="100" dirty="0" err="1">
                <a:solidFill>
                  <a:srgbClr val="000000"/>
                </a:solidFill>
                <a:effectLst/>
                <a:latin typeface="Times New Roman" panose="02020603050405020304" pitchFamily="18" charset="0"/>
                <a:ea typeface="Times New Roman" panose="02020603050405020304" pitchFamily="18" charset="0"/>
              </a:rPr>
              <a:t>sent_weekly_digest</a:t>
            </a:r>
            <a:r>
              <a:rPr lang="en-IN" sz="1800" kern="100" dirty="0">
                <a:solidFill>
                  <a:srgbClr val="000000"/>
                </a:solidFill>
                <a:effectLst/>
                <a:latin typeface="Times New Roman" panose="02020603050405020304" pitchFamily="18" charset="0"/>
                <a:ea typeface="Times New Roman" panose="02020603050405020304" pitchFamily="18" charset="0"/>
              </a:rPr>
              <a:t>' THEN 1 ELSE 0 END) AS </a:t>
            </a:r>
            <a:r>
              <a:rPr lang="en-IN" sz="1800" kern="100" dirty="0" err="1">
                <a:solidFill>
                  <a:srgbClr val="000000"/>
                </a:solidFill>
                <a:effectLst/>
                <a:latin typeface="Times New Roman" panose="02020603050405020304" pitchFamily="18" charset="0"/>
                <a:ea typeface="Times New Roman" panose="02020603050405020304" pitchFamily="18" charset="0"/>
              </a:rPr>
              <a:t>total_sent_weekly_digest</a:t>
            </a:r>
            <a:r>
              <a:rPr lang="en-IN" sz="1800" kern="100" dirty="0">
                <a:solidFill>
                  <a:srgbClr val="000000"/>
                </a:solidFill>
                <a:effectLst/>
                <a:latin typeface="Times New Roman" panose="02020603050405020304" pitchFamily="18" charset="0"/>
                <a:ea typeface="Times New Roman" panose="02020603050405020304" pitchFamily="18" charset="0"/>
              </a:rPr>
              <a:t>, </a:t>
            </a:r>
          </a:p>
          <a:p>
            <a:pPr marL="6350" marR="249555" indent="-6350">
              <a:lnSpc>
                <a:spcPct val="103000"/>
              </a:lnSpc>
              <a:spcAft>
                <a:spcPts val="1335"/>
              </a:spcAft>
            </a:pPr>
            <a:r>
              <a:rPr lang="en-IN" sz="1800" kern="100" dirty="0">
                <a:solidFill>
                  <a:srgbClr val="000000"/>
                </a:solidFill>
                <a:effectLst/>
                <a:latin typeface="Times New Roman" panose="02020603050405020304" pitchFamily="18" charset="0"/>
                <a:ea typeface="Times New Roman" panose="02020603050405020304" pitchFamily="18" charset="0"/>
              </a:rPr>
              <a:t>  SUM(CASE WHEN action = '</a:t>
            </a:r>
            <a:r>
              <a:rPr lang="en-IN" sz="1800" kern="100" dirty="0" err="1">
                <a:solidFill>
                  <a:srgbClr val="000000"/>
                </a:solidFill>
                <a:effectLst/>
                <a:latin typeface="Times New Roman" panose="02020603050405020304" pitchFamily="18" charset="0"/>
                <a:ea typeface="Times New Roman" panose="02020603050405020304" pitchFamily="18" charset="0"/>
              </a:rPr>
              <a:t>sent_reengagement_email</a:t>
            </a:r>
            <a:r>
              <a:rPr lang="en-IN" sz="1800" kern="100" dirty="0">
                <a:solidFill>
                  <a:srgbClr val="000000"/>
                </a:solidFill>
                <a:effectLst/>
                <a:latin typeface="Times New Roman" panose="02020603050405020304" pitchFamily="18" charset="0"/>
                <a:ea typeface="Times New Roman" panose="02020603050405020304" pitchFamily="18" charset="0"/>
              </a:rPr>
              <a:t>' THEN 1 ELSE 0 END) AS </a:t>
            </a:r>
            <a:r>
              <a:rPr lang="en-IN" sz="1800" kern="100" dirty="0" err="1">
                <a:solidFill>
                  <a:srgbClr val="000000"/>
                </a:solidFill>
                <a:effectLst/>
                <a:latin typeface="Times New Roman" panose="02020603050405020304" pitchFamily="18" charset="0"/>
                <a:ea typeface="Times New Roman" panose="02020603050405020304" pitchFamily="18" charset="0"/>
              </a:rPr>
              <a:t>total_reengagement_emails</a:t>
            </a:r>
            <a:r>
              <a:rPr lang="en-IN" sz="1800" kern="100" dirty="0">
                <a:solidFill>
                  <a:srgbClr val="000000"/>
                </a:solidFill>
                <a:effectLst/>
                <a:latin typeface="Times New Roman" panose="02020603050405020304" pitchFamily="18" charset="0"/>
                <a:ea typeface="Times New Roman" panose="02020603050405020304" pitchFamily="18" charset="0"/>
              </a:rPr>
              <a:t> </a:t>
            </a:r>
          </a:p>
          <a:p>
            <a:pPr marL="6350" marR="249555" indent="-6350">
              <a:lnSpc>
                <a:spcPct val="103000"/>
              </a:lnSpc>
              <a:spcAft>
                <a:spcPts val="1335"/>
              </a:spcAft>
            </a:pPr>
            <a:r>
              <a:rPr lang="en-IN" sz="1800" kern="100" dirty="0">
                <a:solidFill>
                  <a:srgbClr val="000000"/>
                </a:solidFill>
                <a:effectLst/>
                <a:latin typeface="Times New Roman" panose="02020603050405020304" pitchFamily="18" charset="0"/>
                <a:ea typeface="Times New Roman" panose="02020603050405020304" pitchFamily="18" charset="0"/>
              </a:rPr>
              <a:t>FROM </a:t>
            </a:r>
          </a:p>
          <a:p>
            <a:r>
              <a:rPr lang="en-IN" sz="1800" dirty="0">
                <a:solidFill>
                  <a:srgbClr val="000000"/>
                </a:solidFill>
                <a:effectLst/>
                <a:latin typeface="Times New Roman" panose="02020603050405020304" pitchFamily="18" charset="0"/>
                <a:ea typeface="Times New Roman" panose="02020603050405020304" pitchFamily="18" charset="0"/>
              </a:rPr>
              <a:t>  </a:t>
            </a:r>
            <a:r>
              <a:rPr lang="en-IN" sz="1800" dirty="0" err="1">
                <a:solidFill>
                  <a:srgbClr val="000000"/>
                </a:solidFill>
                <a:effectLst/>
                <a:latin typeface="Times New Roman" panose="02020603050405020304" pitchFamily="18" charset="0"/>
                <a:ea typeface="Times New Roman" panose="02020603050405020304" pitchFamily="18" charset="0"/>
              </a:rPr>
              <a:t>email_events</a:t>
            </a:r>
            <a:r>
              <a:rPr lang="en-IN" sz="1800" dirty="0">
                <a:solidFill>
                  <a:srgbClr val="000000"/>
                </a:solidFill>
                <a:effectLst/>
                <a:latin typeface="Times New Roman" panose="02020603050405020304" pitchFamily="18" charset="0"/>
                <a:ea typeface="Times New Roman" panose="02020603050405020304" pitchFamily="18" charset="0"/>
              </a:rPr>
              <a:t>;</a:t>
            </a:r>
            <a:endParaRPr lang="en-IN" dirty="0"/>
          </a:p>
        </p:txBody>
      </p:sp>
      <p:sp>
        <p:nvSpPr>
          <p:cNvPr id="4" name="Text Placeholder 3">
            <a:extLst>
              <a:ext uri="{FF2B5EF4-FFF2-40B4-BE49-F238E27FC236}">
                <a16:creationId xmlns:a16="http://schemas.microsoft.com/office/drawing/2014/main" id="{08053685-249B-BCAC-857D-6704A6BF2F47}"/>
              </a:ext>
            </a:extLst>
          </p:cNvPr>
          <p:cNvSpPr>
            <a:spLocks noGrp="1"/>
          </p:cNvSpPr>
          <p:nvPr>
            <p:ph type="body" sz="half" idx="2"/>
          </p:nvPr>
        </p:nvSpPr>
        <p:spPr/>
        <p:txBody>
          <a:bodyPr/>
          <a:lstStyle/>
          <a:p>
            <a:endParaRPr lang="en-IN" dirty="0"/>
          </a:p>
        </p:txBody>
      </p:sp>
      <p:pic>
        <p:nvPicPr>
          <p:cNvPr id="5" name="Picture 4">
            <a:extLst>
              <a:ext uri="{FF2B5EF4-FFF2-40B4-BE49-F238E27FC236}">
                <a16:creationId xmlns:a16="http://schemas.microsoft.com/office/drawing/2014/main" id="{B4DDD375-55B0-D2F0-9F21-F27DCE244D80}"/>
              </a:ext>
            </a:extLst>
          </p:cNvPr>
          <p:cNvPicPr/>
          <p:nvPr/>
        </p:nvPicPr>
        <p:blipFill>
          <a:blip r:embed="rId2"/>
          <a:stretch>
            <a:fillRect/>
          </a:stretch>
        </p:blipFill>
        <p:spPr>
          <a:xfrm>
            <a:off x="442657" y="2771239"/>
            <a:ext cx="4351285" cy="2157884"/>
          </a:xfrm>
          <a:prstGeom prst="rect">
            <a:avLst/>
          </a:prstGeom>
        </p:spPr>
      </p:pic>
    </p:spTree>
    <p:extLst>
      <p:ext uri="{BB962C8B-B14F-4D97-AF65-F5344CB8AC3E}">
        <p14:creationId xmlns:p14="http://schemas.microsoft.com/office/powerpoint/2010/main" val="166887192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DB57E6-7FBA-3592-03CD-338481FAEA64}"/>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Hiring process analytics</a:t>
            </a:r>
            <a:endParaRPr lang="en-IN" dirty="0">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B2CEC2F5-F643-2A01-620F-110E69FB90EA}"/>
              </a:ext>
            </a:extLst>
          </p:cNvPr>
          <p:cNvSpPr>
            <a:spLocks noGrp="1"/>
          </p:cNvSpPr>
          <p:nvPr>
            <p:ph type="body" idx="1"/>
          </p:nvPr>
        </p:nvSpPr>
        <p:spPr/>
        <p:txBody>
          <a:bodyPr/>
          <a:lstStyle/>
          <a:p>
            <a:endParaRPr lang="en-IN"/>
          </a:p>
        </p:txBody>
      </p:sp>
    </p:spTree>
    <p:extLst>
      <p:ext uri="{BB962C8B-B14F-4D97-AF65-F5344CB8AC3E}">
        <p14:creationId xmlns:p14="http://schemas.microsoft.com/office/powerpoint/2010/main" val="9633238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5A169-4DCE-CB18-FB22-3E263A6E6A35}"/>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Hiring process analytics</a:t>
            </a:r>
            <a:endParaRPr lang="en-IN"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D7E10CD4-29EC-55A9-7DFD-7CBD4FA1F91F}"/>
              </a:ext>
            </a:extLst>
          </p:cNvPr>
          <p:cNvSpPr>
            <a:spLocks noGrp="1"/>
          </p:cNvSpPr>
          <p:nvPr>
            <p:ph sz="half" idx="1"/>
          </p:nvPr>
        </p:nvSpPr>
        <p:spPr>
          <a:xfrm>
            <a:off x="1371600" y="2286000"/>
            <a:ext cx="4294998" cy="2596718"/>
          </a:xfrm>
        </p:spPr>
        <p:txBody>
          <a:bodyPr/>
          <a:lstStyle/>
          <a:p>
            <a:r>
              <a:rPr lang="en-US" b="0" i="0" dirty="0">
                <a:solidFill>
                  <a:schemeClr val="tx1">
                    <a:lumMod val="95000"/>
                    <a:lumOff val="5000"/>
                  </a:schemeClr>
                </a:solidFill>
                <a:effectLst/>
                <a:latin typeface="Times New Roman" panose="02020603050405020304" pitchFamily="18" charset="0"/>
                <a:cs typeface="Times New Roman" panose="02020603050405020304" pitchFamily="18" charset="0"/>
              </a:rPr>
              <a:t>The hiring process is a crucial function of any company, and understanding trends such as the number of rejections, interviews, job types, and vacancies can provide valuable insights for the hiring department.</a:t>
            </a:r>
            <a:endParaRPr lang="en-IN" dirty="0">
              <a:solidFill>
                <a:schemeClr val="tx1">
                  <a:lumMod val="95000"/>
                  <a:lumOff val="5000"/>
                </a:schemeClr>
              </a:solidFill>
              <a:latin typeface="Times New Roman" panose="02020603050405020304" pitchFamily="18" charset="0"/>
              <a:cs typeface="Times New Roman" panose="02020603050405020304" pitchFamily="18" charset="0"/>
            </a:endParaRPr>
          </a:p>
        </p:txBody>
      </p:sp>
      <p:pic>
        <p:nvPicPr>
          <p:cNvPr id="3074" name="Picture 2">
            <a:extLst>
              <a:ext uri="{FF2B5EF4-FFF2-40B4-BE49-F238E27FC236}">
                <a16:creationId xmlns:a16="http://schemas.microsoft.com/office/drawing/2014/main" id="{9A4CF10D-2644-C724-97E0-78D86FF0EAFF}"/>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6524625" y="2825651"/>
            <a:ext cx="4448175" cy="25020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803505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2C5851-4084-2DED-99D0-A294CA4D9E62}"/>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Outliers </a:t>
            </a:r>
            <a:endParaRPr lang="en-IN"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49F99AF9-51F5-3423-7E45-3CB2BE83A996}"/>
              </a:ext>
            </a:extLst>
          </p:cNvPr>
          <p:cNvSpPr>
            <a:spLocks noGrp="1"/>
          </p:cNvSpPr>
          <p:nvPr>
            <p:ph idx="1"/>
          </p:nvPr>
        </p:nvSpPr>
        <p:spPr>
          <a:xfrm>
            <a:off x="1219200" y="1624614"/>
            <a:ext cx="9753600" cy="4242786"/>
          </a:xfrm>
        </p:spPr>
        <p:txBody>
          <a:bodyPr>
            <a:normAutofit/>
          </a:bodyPr>
          <a:lstStyle/>
          <a:p>
            <a:r>
              <a:rPr lang="en-US" dirty="0">
                <a:latin typeface="Times New Roman" panose="02020603050405020304" pitchFamily="18" charset="0"/>
                <a:cs typeface="Times New Roman" panose="02020603050405020304" pitchFamily="18" charset="0"/>
              </a:rPr>
              <a:t>Perform EDA before using the data for the analysis. </a:t>
            </a:r>
          </a:p>
          <a:p>
            <a:r>
              <a:rPr lang="en-US" dirty="0">
                <a:latin typeface="Times New Roman" panose="02020603050405020304" pitchFamily="18" charset="0"/>
                <a:cs typeface="Times New Roman" panose="02020603050405020304" pitchFamily="18" charset="0"/>
              </a:rPr>
              <a:t> Remove the empty cells in the sheet. </a:t>
            </a:r>
          </a:p>
          <a:p>
            <a:r>
              <a:rPr lang="en-US" dirty="0">
                <a:latin typeface="Times New Roman" panose="02020603050405020304" pitchFamily="18" charset="0"/>
                <a:cs typeface="Times New Roman" panose="02020603050405020304" pitchFamily="18" charset="0"/>
              </a:rPr>
              <a:t>Delete the outliers • Find the outliers in the data using the quartile function </a:t>
            </a:r>
          </a:p>
          <a:p>
            <a:r>
              <a:rPr lang="en-US" dirty="0">
                <a:latin typeface="Times New Roman" panose="02020603050405020304" pitchFamily="18" charset="0"/>
                <a:cs typeface="Times New Roman" panose="02020603050405020304" pitchFamily="18" charset="0"/>
              </a:rPr>
              <a:t>First quartile Q1[=QUARTILE.EXC(G2:G7169,1)] has the value 25454 </a:t>
            </a:r>
          </a:p>
          <a:p>
            <a:r>
              <a:rPr lang="en-US" dirty="0">
                <a:latin typeface="Times New Roman" panose="02020603050405020304" pitchFamily="18" charset="0"/>
                <a:cs typeface="Times New Roman" panose="02020603050405020304" pitchFamily="18" charset="0"/>
              </a:rPr>
              <a:t>Third quartile Q3 [=QUARTILE.EXC(G2:G7169,3)] has the value 74456 </a:t>
            </a:r>
          </a:p>
          <a:p>
            <a:r>
              <a:rPr lang="en-US" dirty="0">
                <a:latin typeface="Times New Roman" panose="02020603050405020304" pitchFamily="18" charset="0"/>
                <a:cs typeface="Times New Roman" panose="02020603050405020304" pitchFamily="18" charset="0"/>
              </a:rPr>
              <a:t>The interquartile range (IQR) = 49002 </a:t>
            </a:r>
          </a:p>
          <a:p>
            <a:r>
              <a:rPr lang="en-US" dirty="0">
                <a:latin typeface="Times New Roman" panose="02020603050405020304" pitchFamily="18" charset="0"/>
                <a:cs typeface="Times New Roman" panose="02020603050405020304" pitchFamily="18" charset="0"/>
              </a:rPr>
              <a:t>Upper limit = Q3+1.5*IQR = 147959 </a:t>
            </a:r>
          </a:p>
          <a:p>
            <a:r>
              <a:rPr lang="en-US" dirty="0">
                <a:latin typeface="Times New Roman" panose="02020603050405020304" pitchFamily="18" charset="0"/>
                <a:cs typeface="Times New Roman" panose="02020603050405020304" pitchFamily="18" charset="0"/>
              </a:rPr>
              <a:t>Lower limit = Q1-1.5*IQR = -48049 </a:t>
            </a:r>
          </a:p>
          <a:p>
            <a:r>
              <a:rPr lang="en-US" dirty="0">
                <a:latin typeface="Times New Roman" panose="02020603050405020304" pitchFamily="18" charset="0"/>
                <a:cs typeface="Times New Roman" panose="02020603050405020304" pitchFamily="18" charset="0"/>
              </a:rPr>
              <a:t>Outliers are the values which are greater than the upper limit or less than the lower limit.</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7043783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CCFD1-94CD-75E0-FC83-927355F11DF2}"/>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analysis using pivot tables</a:t>
            </a:r>
            <a:endParaRPr lang="en-IN" dirty="0">
              <a:latin typeface="Times New Roman" panose="02020603050405020304" pitchFamily="18" charset="0"/>
              <a:cs typeface="Times New Roman" panose="02020603050405020304" pitchFamily="18" charset="0"/>
            </a:endParaRPr>
          </a:p>
        </p:txBody>
      </p:sp>
      <p:graphicFrame>
        <p:nvGraphicFramePr>
          <p:cNvPr id="85" name="Content Placeholder 84">
            <a:extLst>
              <a:ext uri="{FF2B5EF4-FFF2-40B4-BE49-F238E27FC236}">
                <a16:creationId xmlns:a16="http://schemas.microsoft.com/office/drawing/2014/main" id="{6DEB090C-B266-AC7A-939F-F752CE8D5CC8}"/>
              </a:ext>
            </a:extLst>
          </p:cNvPr>
          <p:cNvGraphicFramePr>
            <a:graphicFrameLocks noGrp="1"/>
          </p:cNvGraphicFramePr>
          <p:nvPr>
            <p:ph sz="half" idx="1"/>
          </p:nvPr>
        </p:nvGraphicFramePr>
        <p:xfrm>
          <a:off x="1692592" y="3362642"/>
          <a:ext cx="3806190" cy="1427988"/>
        </p:xfrm>
        <a:graphic>
          <a:graphicData uri="http://schemas.openxmlformats.org/drawingml/2006/table">
            <a:tbl>
              <a:tblPr firstRow="1" firstCol="1" bandRow="1">
                <a:tableStyleId>{5C22544A-7EE6-4342-B048-85BDC9FD1C3A}</a:tableStyleId>
              </a:tblPr>
              <a:tblGrid>
                <a:gridCol w="1415016">
                  <a:extLst>
                    <a:ext uri="{9D8B030D-6E8A-4147-A177-3AD203B41FA5}">
                      <a16:colId xmlns:a16="http://schemas.microsoft.com/office/drawing/2014/main" val="1084208168"/>
                    </a:ext>
                  </a:extLst>
                </a:gridCol>
                <a:gridCol w="1066978">
                  <a:extLst>
                    <a:ext uri="{9D8B030D-6E8A-4147-A177-3AD203B41FA5}">
                      <a16:colId xmlns:a16="http://schemas.microsoft.com/office/drawing/2014/main" val="1685522309"/>
                    </a:ext>
                  </a:extLst>
                </a:gridCol>
                <a:gridCol w="656700">
                  <a:extLst>
                    <a:ext uri="{9D8B030D-6E8A-4147-A177-3AD203B41FA5}">
                      <a16:colId xmlns:a16="http://schemas.microsoft.com/office/drawing/2014/main" val="2566754527"/>
                    </a:ext>
                  </a:extLst>
                </a:gridCol>
                <a:gridCol w="667496">
                  <a:extLst>
                    <a:ext uri="{9D8B030D-6E8A-4147-A177-3AD203B41FA5}">
                      <a16:colId xmlns:a16="http://schemas.microsoft.com/office/drawing/2014/main" val="746966562"/>
                    </a:ext>
                  </a:extLst>
                </a:gridCol>
              </a:tblGrid>
              <a:tr h="323850">
                <a:tc>
                  <a:txBody>
                    <a:bodyPr/>
                    <a:lstStyle/>
                    <a:p>
                      <a:pPr marL="67310" marR="39370" indent="-6350">
                        <a:lnSpc>
                          <a:spcPct val="107000"/>
                        </a:lnSpc>
                        <a:spcAft>
                          <a:spcPts val="65"/>
                        </a:spcAft>
                      </a:pPr>
                      <a:r>
                        <a:rPr lang="en-IN" sz="1100" kern="100">
                          <a:effectLst/>
                        </a:rPr>
                        <a:t>Count of event_name </a:t>
                      </a:r>
                      <a:endParaRPr lang="en-IN" sz="12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33655" marT="2540" marB="0"/>
                </a:tc>
                <a:tc>
                  <a:txBody>
                    <a:bodyPr/>
                    <a:lstStyle/>
                    <a:p>
                      <a:pPr marL="6350" indent="-6350">
                        <a:lnSpc>
                          <a:spcPct val="107000"/>
                        </a:lnSpc>
                        <a:spcAft>
                          <a:spcPts val="65"/>
                        </a:spcAft>
                      </a:pPr>
                      <a:r>
                        <a:rPr lang="en-IN" sz="1100" kern="100">
                          <a:effectLst/>
                        </a:rPr>
                        <a:t>Column Labels </a:t>
                      </a:r>
                      <a:endParaRPr lang="en-IN" sz="12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33655" marT="2540" marB="0" anchor="b"/>
                </a:tc>
                <a:tc>
                  <a:txBody>
                    <a:bodyPr/>
                    <a:lstStyle/>
                    <a:p>
                      <a:pPr marL="6350" indent="-6350">
                        <a:lnSpc>
                          <a:spcPct val="107000"/>
                        </a:lnSpc>
                        <a:spcAft>
                          <a:spcPts val="65"/>
                        </a:spcAft>
                      </a:pPr>
                      <a:r>
                        <a:rPr lang="en-IN" sz="1100" kern="100">
                          <a:effectLst/>
                        </a:rPr>
                        <a:t> </a:t>
                      </a:r>
                      <a:endParaRPr lang="en-IN" sz="12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33655" marT="2540" marB="0" anchor="b"/>
                </a:tc>
                <a:tc>
                  <a:txBody>
                    <a:bodyPr/>
                    <a:lstStyle/>
                    <a:p>
                      <a:pPr marL="6350" indent="-6350">
                        <a:lnSpc>
                          <a:spcPct val="107000"/>
                        </a:lnSpc>
                        <a:spcAft>
                          <a:spcPts val="65"/>
                        </a:spcAft>
                      </a:pPr>
                      <a:r>
                        <a:rPr lang="en-IN" sz="1000" kern="100">
                          <a:effectLst/>
                        </a:rPr>
                        <a:t> </a:t>
                      </a:r>
                      <a:endParaRPr lang="en-IN" sz="12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33655" marT="2540" marB="0" anchor="b"/>
                </a:tc>
                <a:extLst>
                  <a:ext uri="{0D108BD9-81ED-4DB2-BD59-A6C34878D82A}">
                    <a16:rowId xmlns:a16="http://schemas.microsoft.com/office/drawing/2014/main" val="339851253"/>
                  </a:ext>
                </a:extLst>
              </a:tr>
              <a:tr h="321945">
                <a:tc>
                  <a:txBody>
                    <a:bodyPr/>
                    <a:lstStyle/>
                    <a:p>
                      <a:pPr marL="67310" indent="-6350">
                        <a:lnSpc>
                          <a:spcPct val="107000"/>
                        </a:lnSpc>
                        <a:spcAft>
                          <a:spcPts val="65"/>
                        </a:spcAft>
                      </a:pPr>
                      <a:r>
                        <a:rPr lang="en-IN" sz="1100" kern="100">
                          <a:effectLst/>
                        </a:rPr>
                        <a:t>Row Labels </a:t>
                      </a:r>
                      <a:endParaRPr lang="en-IN" sz="12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33655" marT="2540" marB="0" anchor="b"/>
                </a:tc>
                <a:tc>
                  <a:txBody>
                    <a:bodyPr/>
                    <a:lstStyle/>
                    <a:p>
                      <a:pPr marL="6350" indent="-6350">
                        <a:lnSpc>
                          <a:spcPct val="107000"/>
                        </a:lnSpc>
                        <a:spcAft>
                          <a:spcPts val="65"/>
                        </a:spcAft>
                      </a:pPr>
                      <a:r>
                        <a:rPr lang="en-IN" sz="1100" kern="100">
                          <a:effectLst/>
                        </a:rPr>
                        <a:t>Hired </a:t>
                      </a:r>
                      <a:endParaRPr lang="en-IN" sz="12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33655" marT="2540" marB="0" anchor="b"/>
                </a:tc>
                <a:tc>
                  <a:txBody>
                    <a:bodyPr/>
                    <a:lstStyle/>
                    <a:p>
                      <a:pPr marL="6350" indent="-6350">
                        <a:lnSpc>
                          <a:spcPct val="107000"/>
                        </a:lnSpc>
                        <a:spcAft>
                          <a:spcPts val="65"/>
                        </a:spcAft>
                      </a:pPr>
                      <a:r>
                        <a:rPr lang="en-IN" sz="1100" u="sng" kern="100">
                          <a:effectLst/>
                          <a:uFill>
                            <a:solidFill>
                              <a:srgbClr val="8EA9DB"/>
                            </a:solidFill>
                          </a:uFill>
                        </a:rPr>
                        <a:t>Rejected </a:t>
                      </a:r>
                      <a:endParaRPr lang="en-IN" sz="12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33655" marT="2540" marB="0" anchor="b"/>
                </a:tc>
                <a:tc>
                  <a:txBody>
                    <a:bodyPr/>
                    <a:lstStyle/>
                    <a:p>
                      <a:pPr marL="6350" indent="-6350">
                        <a:lnSpc>
                          <a:spcPct val="107000"/>
                        </a:lnSpc>
                        <a:spcAft>
                          <a:spcPts val="65"/>
                        </a:spcAft>
                      </a:pPr>
                      <a:r>
                        <a:rPr lang="en-IN" sz="1100" kern="100">
                          <a:effectLst/>
                        </a:rPr>
                        <a:t>Grand </a:t>
                      </a:r>
                      <a:endParaRPr lang="en-IN" sz="1200" kern="100">
                        <a:effectLst/>
                      </a:endParaRPr>
                    </a:p>
                    <a:p>
                      <a:pPr marL="6350" indent="-6350">
                        <a:lnSpc>
                          <a:spcPct val="107000"/>
                        </a:lnSpc>
                        <a:spcAft>
                          <a:spcPts val="65"/>
                        </a:spcAft>
                      </a:pPr>
                      <a:r>
                        <a:rPr lang="en-IN" sz="1100" kern="100">
                          <a:effectLst/>
                        </a:rPr>
                        <a:t>Total </a:t>
                      </a:r>
                      <a:endParaRPr lang="en-IN" sz="12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33655" marT="2540" marB="0"/>
                </a:tc>
                <a:extLst>
                  <a:ext uri="{0D108BD9-81ED-4DB2-BD59-A6C34878D82A}">
                    <a16:rowId xmlns:a16="http://schemas.microsoft.com/office/drawing/2014/main" val="3230232385"/>
                  </a:ext>
                </a:extLst>
              </a:tr>
              <a:tr h="200660">
                <a:tc>
                  <a:txBody>
                    <a:bodyPr/>
                    <a:lstStyle/>
                    <a:p>
                      <a:pPr marL="67310" indent="-6350">
                        <a:lnSpc>
                          <a:spcPct val="107000"/>
                        </a:lnSpc>
                        <a:spcAft>
                          <a:spcPts val="65"/>
                        </a:spcAft>
                      </a:pPr>
                      <a:r>
                        <a:rPr lang="en-IN" sz="1100" kern="100">
                          <a:effectLst/>
                        </a:rPr>
                        <a:t>Don’t want to say </a:t>
                      </a:r>
                      <a:endParaRPr lang="en-IN" sz="12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33655" marT="2540" marB="0"/>
                </a:tc>
                <a:tc>
                  <a:txBody>
                    <a:bodyPr/>
                    <a:lstStyle/>
                    <a:p>
                      <a:pPr marL="6350" marR="104140" indent="-6350" algn="r">
                        <a:lnSpc>
                          <a:spcPct val="107000"/>
                        </a:lnSpc>
                        <a:spcAft>
                          <a:spcPts val="65"/>
                        </a:spcAft>
                      </a:pPr>
                      <a:r>
                        <a:rPr lang="en-IN" sz="1100" kern="100">
                          <a:effectLst/>
                        </a:rPr>
                        <a:t>268 </a:t>
                      </a:r>
                      <a:endParaRPr lang="en-IN" sz="12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33655" marT="2540" marB="0"/>
                </a:tc>
                <a:tc>
                  <a:txBody>
                    <a:bodyPr/>
                    <a:lstStyle/>
                    <a:p>
                      <a:pPr marL="309245" indent="-6350">
                        <a:lnSpc>
                          <a:spcPct val="107000"/>
                        </a:lnSpc>
                        <a:spcAft>
                          <a:spcPts val="65"/>
                        </a:spcAft>
                      </a:pPr>
                      <a:r>
                        <a:rPr lang="en-IN" sz="1100" kern="100">
                          <a:effectLst/>
                        </a:rPr>
                        <a:t>125 </a:t>
                      </a:r>
                      <a:endParaRPr lang="en-IN" sz="12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33655" marT="2540" marB="0"/>
                </a:tc>
                <a:tc>
                  <a:txBody>
                    <a:bodyPr/>
                    <a:lstStyle/>
                    <a:p>
                      <a:pPr marL="6350" marR="34925" indent="-6350" algn="r">
                        <a:lnSpc>
                          <a:spcPct val="107000"/>
                        </a:lnSpc>
                        <a:spcAft>
                          <a:spcPts val="65"/>
                        </a:spcAft>
                      </a:pPr>
                      <a:r>
                        <a:rPr lang="en-IN" sz="1100" kern="100">
                          <a:effectLst/>
                        </a:rPr>
                        <a:t>393 </a:t>
                      </a:r>
                      <a:endParaRPr lang="en-IN" sz="12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33655" marT="2540" marB="0"/>
                </a:tc>
                <a:extLst>
                  <a:ext uri="{0D108BD9-81ED-4DB2-BD59-A6C34878D82A}">
                    <a16:rowId xmlns:a16="http://schemas.microsoft.com/office/drawing/2014/main" val="845911726"/>
                  </a:ext>
                </a:extLst>
              </a:tr>
              <a:tr h="182880">
                <a:tc>
                  <a:txBody>
                    <a:bodyPr/>
                    <a:lstStyle/>
                    <a:p>
                      <a:pPr marL="67310" indent="-6350">
                        <a:lnSpc>
                          <a:spcPct val="107000"/>
                        </a:lnSpc>
                        <a:spcAft>
                          <a:spcPts val="65"/>
                        </a:spcAft>
                      </a:pPr>
                      <a:r>
                        <a:rPr lang="en-IN" sz="1100" kern="100">
                          <a:effectLst/>
                        </a:rPr>
                        <a:t>Female </a:t>
                      </a:r>
                      <a:endParaRPr lang="en-IN" sz="12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33655" marT="2540" marB="0"/>
                </a:tc>
                <a:tc>
                  <a:txBody>
                    <a:bodyPr/>
                    <a:lstStyle/>
                    <a:p>
                      <a:pPr marL="6350" marR="102235" indent="-6350" algn="r">
                        <a:lnSpc>
                          <a:spcPct val="107000"/>
                        </a:lnSpc>
                        <a:spcAft>
                          <a:spcPts val="65"/>
                        </a:spcAft>
                      </a:pPr>
                      <a:r>
                        <a:rPr lang="en-IN" sz="1100" kern="100">
                          <a:effectLst/>
                        </a:rPr>
                        <a:t>1854 </a:t>
                      </a:r>
                      <a:endParaRPr lang="en-IN" sz="12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33655" marT="2540" marB="0"/>
                </a:tc>
                <a:tc>
                  <a:txBody>
                    <a:bodyPr/>
                    <a:lstStyle/>
                    <a:p>
                      <a:pPr marL="309245" indent="-6350">
                        <a:lnSpc>
                          <a:spcPct val="107000"/>
                        </a:lnSpc>
                        <a:spcAft>
                          <a:spcPts val="65"/>
                        </a:spcAft>
                      </a:pPr>
                      <a:r>
                        <a:rPr lang="en-IN" sz="1100" kern="100">
                          <a:effectLst/>
                        </a:rPr>
                        <a:t>819 </a:t>
                      </a:r>
                      <a:endParaRPr lang="en-IN" sz="12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33655" marT="2540" marB="0"/>
                </a:tc>
                <a:tc>
                  <a:txBody>
                    <a:bodyPr/>
                    <a:lstStyle/>
                    <a:p>
                      <a:pPr marL="6350" marR="33655" indent="-6350" algn="r">
                        <a:lnSpc>
                          <a:spcPct val="107000"/>
                        </a:lnSpc>
                        <a:spcAft>
                          <a:spcPts val="65"/>
                        </a:spcAft>
                      </a:pPr>
                      <a:r>
                        <a:rPr lang="en-IN" sz="1100" kern="100">
                          <a:effectLst/>
                        </a:rPr>
                        <a:t>2673 </a:t>
                      </a:r>
                      <a:endParaRPr lang="en-IN" sz="12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33655" marT="2540" marB="0"/>
                </a:tc>
                <a:extLst>
                  <a:ext uri="{0D108BD9-81ED-4DB2-BD59-A6C34878D82A}">
                    <a16:rowId xmlns:a16="http://schemas.microsoft.com/office/drawing/2014/main" val="3017724149"/>
                  </a:ext>
                </a:extLst>
              </a:tr>
              <a:tr h="173355">
                <a:tc>
                  <a:txBody>
                    <a:bodyPr/>
                    <a:lstStyle/>
                    <a:p>
                      <a:pPr marL="67310" indent="-6350">
                        <a:lnSpc>
                          <a:spcPct val="107000"/>
                        </a:lnSpc>
                        <a:spcAft>
                          <a:spcPts val="65"/>
                        </a:spcAft>
                      </a:pPr>
                      <a:r>
                        <a:rPr lang="en-IN" sz="1100" u="sng" kern="100">
                          <a:effectLst/>
                          <a:uFill>
                            <a:solidFill>
                              <a:srgbClr val="8EA9DB"/>
                            </a:solidFill>
                          </a:uFill>
                        </a:rPr>
                        <a:t>Male </a:t>
                      </a:r>
                      <a:endParaRPr lang="en-IN" sz="12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33655" marT="2540" marB="0"/>
                </a:tc>
                <a:tc>
                  <a:txBody>
                    <a:bodyPr/>
                    <a:lstStyle/>
                    <a:p>
                      <a:pPr marL="6350" marR="102235" indent="-6350" algn="r">
                        <a:lnSpc>
                          <a:spcPct val="107000"/>
                        </a:lnSpc>
                        <a:spcAft>
                          <a:spcPts val="65"/>
                        </a:spcAft>
                      </a:pPr>
                      <a:r>
                        <a:rPr lang="en-IN" sz="1100" u="sng" kern="100">
                          <a:effectLst/>
                          <a:uFill>
                            <a:solidFill>
                              <a:srgbClr val="8EA9DB"/>
                            </a:solidFill>
                          </a:uFill>
                        </a:rPr>
                        <a:t>2561 </a:t>
                      </a:r>
                      <a:endParaRPr lang="en-IN" sz="12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33655" marT="2540" marB="0"/>
                </a:tc>
                <a:tc>
                  <a:txBody>
                    <a:bodyPr/>
                    <a:lstStyle/>
                    <a:p>
                      <a:pPr marL="240665" indent="-6350">
                        <a:lnSpc>
                          <a:spcPct val="107000"/>
                        </a:lnSpc>
                        <a:spcAft>
                          <a:spcPts val="65"/>
                        </a:spcAft>
                      </a:pPr>
                      <a:r>
                        <a:rPr lang="en-IN" sz="1100" kern="100">
                          <a:effectLst/>
                        </a:rPr>
                        <a:t>1521 </a:t>
                      </a:r>
                      <a:endParaRPr lang="en-IN" sz="12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33655" marT="2540" marB="0"/>
                </a:tc>
                <a:tc>
                  <a:txBody>
                    <a:bodyPr/>
                    <a:lstStyle/>
                    <a:p>
                      <a:pPr marL="6350" marR="33655" indent="-6350" algn="r">
                        <a:lnSpc>
                          <a:spcPct val="107000"/>
                        </a:lnSpc>
                        <a:spcAft>
                          <a:spcPts val="65"/>
                        </a:spcAft>
                      </a:pPr>
                      <a:r>
                        <a:rPr lang="en-IN" sz="1100" kern="100">
                          <a:effectLst/>
                        </a:rPr>
                        <a:t>4082 </a:t>
                      </a:r>
                      <a:endParaRPr lang="en-IN" sz="12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33655" marT="2540" marB="0"/>
                </a:tc>
                <a:extLst>
                  <a:ext uri="{0D108BD9-81ED-4DB2-BD59-A6C34878D82A}">
                    <a16:rowId xmlns:a16="http://schemas.microsoft.com/office/drawing/2014/main" val="2064574939"/>
                  </a:ext>
                </a:extLst>
              </a:tr>
              <a:tr h="185420">
                <a:tc>
                  <a:txBody>
                    <a:bodyPr/>
                    <a:lstStyle/>
                    <a:p>
                      <a:pPr marL="67310" indent="-6350">
                        <a:lnSpc>
                          <a:spcPct val="107000"/>
                        </a:lnSpc>
                        <a:spcAft>
                          <a:spcPts val="65"/>
                        </a:spcAft>
                      </a:pPr>
                      <a:r>
                        <a:rPr lang="en-IN" sz="1100" kern="100">
                          <a:effectLst/>
                        </a:rPr>
                        <a:t>Grand Total </a:t>
                      </a:r>
                      <a:endParaRPr lang="en-IN" sz="12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33655" marT="2540" marB="0"/>
                </a:tc>
                <a:tc>
                  <a:txBody>
                    <a:bodyPr/>
                    <a:lstStyle/>
                    <a:p>
                      <a:pPr marL="6350" marR="102235" indent="-6350" algn="r">
                        <a:lnSpc>
                          <a:spcPct val="107000"/>
                        </a:lnSpc>
                        <a:spcAft>
                          <a:spcPts val="65"/>
                        </a:spcAft>
                      </a:pPr>
                      <a:r>
                        <a:rPr lang="en-IN" sz="1100" kern="100">
                          <a:effectLst/>
                        </a:rPr>
                        <a:t>4683 </a:t>
                      </a:r>
                      <a:endParaRPr lang="en-IN" sz="12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33655" marT="2540" marB="0"/>
                </a:tc>
                <a:tc>
                  <a:txBody>
                    <a:bodyPr/>
                    <a:lstStyle/>
                    <a:p>
                      <a:pPr marL="240665" indent="-6350">
                        <a:lnSpc>
                          <a:spcPct val="107000"/>
                        </a:lnSpc>
                        <a:spcAft>
                          <a:spcPts val="65"/>
                        </a:spcAft>
                      </a:pPr>
                      <a:r>
                        <a:rPr lang="en-IN" sz="1100" kern="100">
                          <a:effectLst/>
                        </a:rPr>
                        <a:t>2465 </a:t>
                      </a:r>
                      <a:endParaRPr lang="en-IN" sz="12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33655" marT="2540" marB="0"/>
                </a:tc>
                <a:tc>
                  <a:txBody>
                    <a:bodyPr/>
                    <a:lstStyle/>
                    <a:p>
                      <a:pPr marL="6350" marR="33655" indent="-6350" algn="r">
                        <a:lnSpc>
                          <a:spcPct val="107000"/>
                        </a:lnSpc>
                        <a:spcAft>
                          <a:spcPts val="65"/>
                        </a:spcAft>
                      </a:pPr>
                      <a:r>
                        <a:rPr lang="en-IN" sz="1100" kern="100" dirty="0">
                          <a:effectLst/>
                        </a:rPr>
                        <a:t>7148 </a:t>
                      </a:r>
                      <a:endParaRPr lang="en-IN" sz="1200" kern="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33655" marT="2540" marB="0"/>
                </a:tc>
                <a:extLst>
                  <a:ext uri="{0D108BD9-81ED-4DB2-BD59-A6C34878D82A}">
                    <a16:rowId xmlns:a16="http://schemas.microsoft.com/office/drawing/2014/main" val="3598127612"/>
                  </a:ext>
                </a:extLst>
              </a:tr>
            </a:tbl>
          </a:graphicData>
        </a:graphic>
      </p:graphicFrame>
      <p:graphicFrame>
        <p:nvGraphicFramePr>
          <p:cNvPr id="86" name="Content Placeholder 85">
            <a:extLst>
              <a:ext uri="{FF2B5EF4-FFF2-40B4-BE49-F238E27FC236}">
                <a16:creationId xmlns:a16="http://schemas.microsoft.com/office/drawing/2014/main" id="{402E74EA-1373-1205-2A6B-FD12D8E795F7}"/>
              </a:ext>
            </a:extLst>
          </p:cNvPr>
          <p:cNvGraphicFramePr>
            <a:graphicFrameLocks noGrp="1"/>
          </p:cNvGraphicFramePr>
          <p:nvPr>
            <p:ph sz="half" idx="2"/>
          </p:nvPr>
        </p:nvGraphicFramePr>
        <p:xfrm>
          <a:off x="7758589" y="2285998"/>
          <a:ext cx="1980246" cy="3581404"/>
        </p:xfrm>
        <a:graphic>
          <a:graphicData uri="http://schemas.openxmlformats.org/drawingml/2006/table">
            <a:tbl>
              <a:tblPr firstRow="1" firstCol="1" bandRow="1">
                <a:tableStyleId>{5C22544A-7EE6-4342-B048-85BDC9FD1C3A}</a:tableStyleId>
              </a:tblPr>
              <a:tblGrid>
                <a:gridCol w="803586">
                  <a:extLst>
                    <a:ext uri="{9D8B030D-6E8A-4147-A177-3AD203B41FA5}">
                      <a16:colId xmlns:a16="http://schemas.microsoft.com/office/drawing/2014/main" val="3143337893"/>
                    </a:ext>
                  </a:extLst>
                </a:gridCol>
                <a:gridCol w="1176660">
                  <a:extLst>
                    <a:ext uri="{9D8B030D-6E8A-4147-A177-3AD203B41FA5}">
                      <a16:colId xmlns:a16="http://schemas.microsoft.com/office/drawing/2014/main" val="2029089642"/>
                    </a:ext>
                  </a:extLst>
                </a:gridCol>
              </a:tblGrid>
              <a:tr h="300866">
                <a:tc>
                  <a:txBody>
                    <a:bodyPr/>
                    <a:lstStyle/>
                    <a:p>
                      <a:pPr marL="68580" indent="-6350">
                        <a:lnSpc>
                          <a:spcPct val="107000"/>
                        </a:lnSpc>
                        <a:spcAft>
                          <a:spcPts val="65"/>
                        </a:spcAft>
                      </a:pPr>
                      <a:r>
                        <a:rPr lang="en-IN" sz="900" kern="100">
                          <a:effectLst/>
                        </a:rPr>
                        <a:t>Row Labels </a:t>
                      </a:r>
                      <a:endParaRPr lang="en-IN" sz="10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27351" marT="2188" marB="0" anchor="b"/>
                </a:tc>
                <a:tc>
                  <a:txBody>
                    <a:bodyPr/>
                    <a:lstStyle/>
                    <a:p>
                      <a:pPr marL="6350" indent="-6350">
                        <a:lnSpc>
                          <a:spcPct val="107000"/>
                        </a:lnSpc>
                        <a:spcAft>
                          <a:spcPts val="65"/>
                        </a:spcAft>
                      </a:pPr>
                      <a:r>
                        <a:rPr lang="en-IN" sz="900" kern="100">
                          <a:effectLst/>
                        </a:rPr>
                        <a:t>Count of Offered Salary </a:t>
                      </a:r>
                      <a:endParaRPr lang="en-IN" sz="10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27351" marT="2188" marB="0"/>
                </a:tc>
                <a:extLst>
                  <a:ext uri="{0D108BD9-81ED-4DB2-BD59-A6C34878D82A}">
                    <a16:rowId xmlns:a16="http://schemas.microsoft.com/office/drawing/2014/main" val="1946936451"/>
                  </a:ext>
                </a:extLst>
              </a:tr>
              <a:tr h="162468">
                <a:tc>
                  <a:txBody>
                    <a:bodyPr/>
                    <a:lstStyle/>
                    <a:p>
                      <a:pPr marL="68580" indent="-6350">
                        <a:lnSpc>
                          <a:spcPct val="107000"/>
                        </a:lnSpc>
                        <a:spcAft>
                          <a:spcPts val="65"/>
                        </a:spcAft>
                      </a:pPr>
                      <a:r>
                        <a:rPr lang="en-IN" sz="900" kern="100">
                          <a:effectLst/>
                        </a:rPr>
                        <a:t>800-10799 </a:t>
                      </a:r>
                      <a:endParaRPr lang="en-IN" sz="10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27351" marT="2188" marB="0"/>
                </a:tc>
                <a:tc>
                  <a:txBody>
                    <a:bodyPr/>
                    <a:lstStyle/>
                    <a:p>
                      <a:pPr marL="6350" marR="34925" indent="-6350" algn="r">
                        <a:lnSpc>
                          <a:spcPct val="107000"/>
                        </a:lnSpc>
                        <a:spcAft>
                          <a:spcPts val="65"/>
                        </a:spcAft>
                      </a:pPr>
                      <a:r>
                        <a:rPr lang="en-IN" sz="900" kern="100">
                          <a:effectLst/>
                        </a:rPr>
                        <a:t>738 </a:t>
                      </a:r>
                      <a:endParaRPr lang="en-IN" sz="10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27351" marT="2188" marB="0"/>
                </a:tc>
                <a:extLst>
                  <a:ext uri="{0D108BD9-81ED-4DB2-BD59-A6C34878D82A}">
                    <a16:rowId xmlns:a16="http://schemas.microsoft.com/office/drawing/2014/main" val="217226002"/>
                  </a:ext>
                </a:extLst>
              </a:tr>
              <a:tr h="311807">
                <a:tc>
                  <a:txBody>
                    <a:bodyPr/>
                    <a:lstStyle/>
                    <a:p>
                      <a:pPr marL="68580" indent="-6350">
                        <a:lnSpc>
                          <a:spcPct val="107000"/>
                        </a:lnSpc>
                        <a:spcAft>
                          <a:spcPts val="65"/>
                        </a:spcAft>
                      </a:pPr>
                      <a:r>
                        <a:rPr lang="en-IN" sz="900" kern="100">
                          <a:effectLst/>
                        </a:rPr>
                        <a:t>10800-</a:t>
                      </a:r>
                      <a:endParaRPr lang="en-IN" sz="1000" kern="100">
                        <a:effectLst/>
                      </a:endParaRPr>
                    </a:p>
                    <a:p>
                      <a:pPr marL="68580" indent="-6350">
                        <a:lnSpc>
                          <a:spcPct val="107000"/>
                        </a:lnSpc>
                        <a:spcAft>
                          <a:spcPts val="65"/>
                        </a:spcAft>
                      </a:pPr>
                      <a:r>
                        <a:rPr lang="en-IN" sz="900" kern="100">
                          <a:effectLst/>
                        </a:rPr>
                        <a:t>20799 </a:t>
                      </a:r>
                      <a:endParaRPr lang="en-IN" sz="10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27351" marT="2188" marB="0"/>
                </a:tc>
                <a:tc>
                  <a:txBody>
                    <a:bodyPr/>
                    <a:lstStyle/>
                    <a:p>
                      <a:pPr marL="6350" marR="34925" indent="-6350" algn="r">
                        <a:lnSpc>
                          <a:spcPct val="107000"/>
                        </a:lnSpc>
                        <a:spcAft>
                          <a:spcPts val="65"/>
                        </a:spcAft>
                      </a:pPr>
                      <a:r>
                        <a:rPr lang="en-IN" sz="900" kern="100">
                          <a:effectLst/>
                        </a:rPr>
                        <a:t>709 </a:t>
                      </a:r>
                      <a:endParaRPr lang="en-IN" sz="10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27351" marT="2188" marB="0" anchor="b"/>
                </a:tc>
                <a:extLst>
                  <a:ext uri="{0D108BD9-81ED-4DB2-BD59-A6C34878D82A}">
                    <a16:rowId xmlns:a16="http://schemas.microsoft.com/office/drawing/2014/main" val="241746703"/>
                  </a:ext>
                </a:extLst>
              </a:tr>
              <a:tr h="311807">
                <a:tc>
                  <a:txBody>
                    <a:bodyPr/>
                    <a:lstStyle/>
                    <a:p>
                      <a:pPr marL="68580" indent="-6350">
                        <a:lnSpc>
                          <a:spcPct val="107000"/>
                        </a:lnSpc>
                        <a:spcAft>
                          <a:spcPts val="65"/>
                        </a:spcAft>
                      </a:pPr>
                      <a:r>
                        <a:rPr lang="en-IN" sz="900" kern="100" dirty="0">
                          <a:effectLst/>
                        </a:rPr>
                        <a:t>20800-</a:t>
                      </a:r>
                      <a:endParaRPr lang="en-IN" sz="1000" kern="100" dirty="0">
                        <a:effectLst/>
                      </a:endParaRPr>
                    </a:p>
                    <a:p>
                      <a:pPr marL="68580" indent="-6350">
                        <a:lnSpc>
                          <a:spcPct val="107000"/>
                        </a:lnSpc>
                        <a:spcAft>
                          <a:spcPts val="65"/>
                        </a:spcAft>
                      </a:pPr>
                      <a:r>
                        <a:rPr lang="en-IN" sz="900" kern="100" dirty="0">
                          <a:effectLst/>
                        </a:rPr>
                        <a:t>30799 </a:t>
                      </a:r>
                      <a:endParaRPr lang="en-IN" sz="1000" kern="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27351" marT="2188" marB="0"/>
                </a:tc>
                <a:tc>
                  <a:txBody>
                    <a:bodyPr/>
                    <a:lstStyle/>
                    <a:p>
                      <a:pPr marL="6350" marR="34925" indent="-6350" algn="r">
                        <a:lnSpc>
                          <a:spcPct val="107000"/>
                        </a:lnSpc>
                        <a:spcAft>
                          <a:spcPts val="65"/>
                        </a:spcAft>
                      </a:pPr>
                      <a:r>
                        <a:rPr lang="en-IN" sz="900" kern="100">
                          <a:effectLst/>
                        </a:rPr>
                        <a:t>724 </a:t>
                      </a:r>
                      <a:endParaRPr lang="en-IN" sz="10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27351" marT="2188" marB="0" anchor="b"/>
                </a:tc>
                <a:extLst>
                  <a:ext uri="{0D108BD9-81ED-4DB2-BD59-A6C34878D82A}">
                    <a16:rowId xmlns:a16="http://schemas.microsoft.com/office/drawing/2014/main" val="2116196662"/>
                  </a:ext>
                </a:extLst>
              </a:tr>
              <a:tr h="311807">
                <a:tc>
                  <a:txBody>
                    <a:bodyPr/>
                    <a:lstStyle/>
                    <a:p>
                      <a:pPr marL="68580" indent="-6350">
                        <a:lnSpc>
                          <a:spcPct val="107000"/>
                        </a:lnSpc>
                        <a:spcAft>
                          <a:spcPts val="65"/>
                        </a:spcAft>
                      </a:pPr>
                      <a:r>
                        <a:rPr lang="en-IN" sz="900" kern="100" dirty="0">
                          <a:effectLst/>
                        </a:rPr>
                        <a:t>30800-</a:t>
                      </a:r>
                      <a:endParaRPr lang="en-IN" sz="1000" kern="100" dirty="0">
                        <a:effectLst/>
                      </a:endParaRPr>
                    </a:p>
                    <a:p>
                      <a:pPr marL="68580" indent="-6350">
                        <a:lnSpc>
                          <a:spcPct val="107000"/>
                        </a:lnSpc>
                        <a:spcAft>
                          <a:spcPts val="65"/>
                        </a:spcAft>
                      </a:pPr>
                      <a:r>
                        <a:rPr lang="en-IN" sz="900" kern="100" dirty="0">
                          <a:effectLst/>
                        </a:rPr>
                        <a:t>40799 </a:t>
                      </a:r>
                      <a:endParaRPr lang="en-IN" sz="1000" kern="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27351" marT="2188" marB="0"/>
                </a:tc>
                <a:tc>
                  <a:txBody>
                    <a:bodyPr/>
                    <a:lstStyle/>
                    <a:p>
                      <a:pPr marL="6350" marR="34925" indent="-6350" algn="r">
                        <a:lnSpc>
                          <a:spcPct val="107000"/>
                        </a:lnSpc>
                        <a:spcAft>
                          <a:spcPts val="65"/>
                        </a:spcAft>
                      </a:pPr>
                      <a:r>
                        <a:rPr lang="en-IN" sz="900" kern="100">
                          <a:effectLst/>
                        </a:rPr>
                        <a:t>717 </a:t>
                      </a:r>
                      <a:endParaRPr lang="en-IN" sz="10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27351" marT="2188" marB="0" anchor="b"/>
                </a:tc>
                <a:extLst>
                  <a:ext uri="{0D108BD9-81ED-4DB2-BD59-A6C34878D82A}">
                    <a16:rowId xmlns:a16="http://schemas.microsoft.com/office/drawing/2014/main" val="3927349644"/>
                  </a:ext>
                </a:extLst>
              </a:tr>
              <a:tr h="311807">
                <a:tc>
                  <a:txBody>
                    <a:bodyPr/>
                    <a:lstStyle/>
                    <a:p>
                      <a:pPr marL="68580" indent="-6350">
                        <a:lnSpc>
                          <a:spcPct val="107000"/>
                        </a:lnSpc>
                        <a:spcAft>
                          <a:spcPts val="65"/>
                        </a:spcAft>
                      </a:pPr>
                      <a:r>
                        <a:rPr lang="en-IN" sz="900" kern="100">
                          <a:effectLst/>
                        </a:rPr>
                        <a:t>40800-</a:t>
                      </a:r>
                      <a:endParaRPr lang="en-IN" sz="1000" kern="100">
                        <a:effectLst/>
                      </a:endParaRPr>
                    </a:p>
                    <a:p>
                      <a:pPr marL="68580" indent="-6350">
                        <a:lnSpc>
                          <a:spcPct val="107000"/>
                        </a:lnSpc>
                        <a:spcAft>
                          <a:spcPts val="65"/>
                        </a:spcAft>
                      </a:pPr>
                      <a:r>
                        <a:rPr lang="en-IN" sz="900" kern="100">
                          <a:effectLst/>
                        </a:rPr>
                        <a:t>50799 </a:t>
                      </a:r>
                      <a:endParaRPr lang="en-IN" sz="10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27351" marT="2188" marB="0"/>
                </a:tc>
                <a:tc>
                  <a:txBody>
                    <a:bodyPr/>
                    <a:lstStyle/>
                    <a:p>
                      <a:pPr marL="6350" marR="34925" indent="-6350" algn="r">
                        <a:lnSpc>
                          <a:spcPct val="107000"/>
                        </a:lnSpc>
                        <a:spcAft>
                          <a:spcPts val="65"/>
                        </a:spcAft>
                      </a:pPr>
                      <a:r>
                        <a:rPr lang="en-IN" sz="900" kern="100">
                          <a:effectLst/>
                        </a:rPr>
                        <a:t>767 </a:t>
                      </a:r>
                      <a:endParaRPr lang="en-IN" sz="10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27351" marT="2188" marB="0" anchor="b"/>
                </a:tc>
                <a:extLst>
                  <a:ext uri="{0D108BD9-81ED-4DB2-BD59-A6C34878D82A}">
                    <a16:rowId xmlns:a16="http://schemas.microsoft.com/office/drawing/2014/main" val="4031430373"/>
                  </a:ext>
                </a:extLst>
              </a:tr>
              <a:tr h="311807">
                <a:tc>
                  <a:txBody>
                    <a:bodyPr/>
                    <a:lstStyle/>
                    <a:p>
                      <a:pPr marL="68580" indent="-6350">
                        <a:lnSpc>
                          <a:spcPct val="107000"/>
                        </a:lnSpc>
                        <a:spcAft>
                          <a:spcPts val="65"/>
                        </a:spcAft>
                      </a:pPr>
                      <a:r>
                        <a:rPr lang="en-IN" sz="900" kern="100">
                          <a:effectLst/>
                        </a:rPr>
                        <a:t>50800-</a:t>
                      </a:r>
                      <a:endParaRPr lang="en-IN" sz="1000" kern="100">
                        <a:effectLst/>
                      </a:endParaRPr>
                    </a:p>
                    <a:p>
                      <a:pPr marL="68580" indent="-6350">
                        <a:lnSpc>
                          <a:spcPct val="107000"/>
                        </a:lnSpc>
                        <a:spcAft>
                          <a:spcPts val="65"/>
                        </a:spcAft>
                      </a:pPr>
                      <a:r>
                        <a:rPr lang="en-IN" sz="900" kern="100">
                          <a:effectLst/>
                        </a:rPr>
                        <a:t>60799 </a:t>
                      </a:r>
                      <a:endParaRPr lang="en-IN" sz="10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27351" marT="2188" marB="0"/>
                </a:tc>
                <a:tc>
                  <a:txBody>
                    <a:bodyPr/>
                    <a:lstStyle/>
                    <a:p>
                      <a:pPr marL="6350" marR="34925" indent="-6350" algn="r">
                        <a:lnSpc>
                          <a:spcPct val="107000"/>
                        </a:lnSpc>
                        <a:spcAft>
                          <a:spcPts val="65"/>
                        </a:spcAft>
                      </a:pPr>
                      <a:r>
                        <a:rPr lang="en-IN" sz="900" kern="100">
                          <a:effectLst/>
                        </a:rPr>
                        <a:t>760 </a:t>
                      </a:r>
                      <a:endParaRPr lang="en-IN" sz="10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27351" marT="2188" marB="0" anchor="b"/>
                </a:tc>
                <a:extLst>
                  <a:ext uri="{0D108BD9-81ED-4DB2-BD59-A6C34878D82A}">
                    <a16:rowId xmlns:a16="http://schemas.microsoft.com/office/drawing/2014/main" val="4089766221"/>
                  </a:ext>
                </a:extLst>
              </a:tr>
              <a:tr h="311807">
                <a:tc>
                  <a:txBody>
                    <a:bodyPr/>
                    <a:lstStyle/>
                    <a:p>
                      <a:pPr marL="68580" indent="-6350">
                        <a:lnSpc>
                          <a:spcPct val="107000"/>
                        </a:lnSpc>
                        <a:spcAft>
                          <a:spcPts val="65"/>
                        </a:spcAft>
                      </a:pPr>
                      <a:r>
                        <a:rPr lang="en-IN" sz="900" kern="100">
                          <a:effectLst/>
                        </a:rPr>
                        <a:t>60800-</a:t>
                      </a:r>
                      <a:endParaRPr lang="en-IN" sz="1000" kern="100">
                        <a:effectLst/>
                      </a:endParaRPr>
                    </a:p>
                    <a:p>
                      <a:pPr marL="68580" indent="-6350">
                        <a:lnSpc>
                          <a:spcPct val="107000"/>
                        </a:lnSpc>
                        <a:spcAft>
                          <a:spcPts val="65"/>
                        </a:spcAft>
                      </a:pPr>
                      <a:r>
                        <a:rPr lang="en-IN" sz="900" kern="100">
                          <a:effectLst/>
                        </a:rPr>
                        <a:t>70799 </a:t>
                      </a:r>
                      <a:endParaRPr lang="en-IN" sz="10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27351" marT="2188" marB="0"/>
                </a:tc>
                <a:tc>
                  <a:txBody>
                    <a:bodyPr/>
                    <a:lstStyle/>
                    <a:p>
                      <a:pPr marL="6350" marR="34925" indent="-6350" algn="r">
                        <a:lnSpc>
                          <a:spcPct val="107000"/>
                        </a:lnSpc>
                        <a:spcAft>
                          <a:spcPts val="65"/>
                        </a:spcAft>
                      </a:pPr>
                      <a:r>
                        <a:rPr lang="en-IN" sz="900" kern="100">
                          <a:effectLst/>
                        </a:rPr>
                        <a:t>693 </a:t>
                      </a:r>
                      <a:endParaRPr lang="en-IN" sz="10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27351" marT="2188" marB="0" anchor="b"/>
                </a:tc>
                <a:extLst>
                  <a:ext uri="{0D108BD9-81ED-4DB2-BD59-A6C34878D82A}">
                    <a16:rowId xmlns:a16="http://schemas.microsoft.com/office/drawing/2014/main" val="517300029"/>
                  </a:ext>
                </a:extLst>
              </a:tr>
              <a:tr h="311807">
                <a:tc>
                  <a:txBody>
                    <a:bodyPr/>
                    <a:lstStyle/>
                    <a:p>
                      <a:pPr marL="68580" indent="-6350">
                        <a:lnSpc>
                          <a:spcPct val="107000"/>
                        </a:lnSpc>
                        <a:spcAft>
                          <a:spcPts val="65"/>
                        </a:spcAft>
                      </a:pPr>
                      <a:r>
                        <a:rPr lang="en-IN" sz="900" kern="100">
                          <a:effectLst/>
                        </a:rPr>
                        <a:t>70800-</a:t>
                      </a:r>
                      <a:endParaRPr lang="en-IN" sz="1000" kern="100">
                        <a:effectLst/>
                      </a:endParaRPr>
                    </a:p>
                    <a:p>
                      <a:pPr marL="68580" indent="-6350">
                        <a:lnSpc>
                          <a:spcPct val="107000"/>
                        </a:lnSpc>
                        <a:spcAft>
                          <a:spcPts val="65"/>
                        </a:spcAft>
                      </a:pPr>
                      <a:r>
                        <a:rPr lang="en-IN" sz="900" kern="100">
                          <a:effectLst/>
                        </a:rPr>
                        <a:t>80799 </a:t>
                      </a:r>
                      <a:endParaRPr lang="en-IN" sz="10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27351" marT="2188" marB="0"/>
                </a:tc>
                <a:tc>
                  <a:txBody>
                    <a:bodyPr/>
                    <a:lstStyle/>
                    <a:p>
                      <a:pPr marL="6350" marR="34925" indent="-6350" algn="r">
                        <a:lnSpc>
                          <a:spcPct val="107000"/>
                        </a:lnSpc>
                        <a:spcAft>
                          <a:spcPts val="65"/>
                        </a:spcAft>
                      </a:pPr>
                      <a:r>
                        <a:rPr lang="en-IN" sz="900" kern="100">
                          <a:effectLst/>
                        </a:rPr>
                        <a:t>744 </a:t>
                      </a:r>
                      <a:endParaRPr lang="en-IN" sz="10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27351" marT="2188" marB="0" anchor="b"/>
                </a:tc>
                <a:extLst>
                  <a:ext uri="{0D108BD9-81ED-4DB2-BD59-A6C34878D82A}">
                    <a16:rowId xmlns:a16="http://schemas.microsoft.com/office/drawing/2014/main" val="3485648089"/>
                  </a:ext>
                </a:extLst>
              </a:tr>
              <a:tr h="311807">
                <a:tc>
                  <a:txBody>
                    <a:bodyPr/>
                    <a:lstStyle/>
                    <a:p>
                      <a:pPr marL="68580" indent="-6350">
                        <a:lnSpc>
                          <a:spcPct val="107000"/>
                        </a:lnSpc>
                        <a:spcAft>
                          <a:spcPts val="65"/>
                        </a:spcAft>
                      </a:pPr>
                      <a:r>
                        <a:rPr lang="en-IN" sz="900" kern="100">
                          <a:effectLst/>
                        </a:rPr>
                        <a:t>80800-</a:t>
                      </a:r>
                      <a:endParaRPr lang="en-IN" sz="1000" kern="100">
                        <a:effectLst/>
                      </a:endParaRPr>
                    </a:p>
                    <a:p>
                      <a:pPr marL="68580" indent="-6350">
                        <a:lnSpc>
                          <a:spcPct val="107000"/>
                        </a:lnSpc>
                        <a:spcAft>
                          <a:spcPts val="65"/>
                        </a:spcAft>
                      </a:pPr>
                      <a:r>
                        <a:rPr lang="en-IN" sz="900" kern="100">
                          <a:effectLst/>
                        </a:rPr>
                        <a:t>90799 </a:t>
                      </a:r>
                      <a:endParaRPr lang="en-IN" sz="10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27351" marT="2188" marB="0"/>
                </a:tc>
                <a:tc>
                  <a:txBody>
                    <a:bodyPr/>
                    <a:lstStyle/>
                    <a:p>
                      <a:pPr marL="6350" marR="34925" indent="-6350" algn="r">
                        <a:lnSpc>
                          <a:spcPct val="107000"/>
                        </a:lnSpc>
                        <a:spcAft>
                          <a:spcPts val="65"/>
                        </a:spcAft>
                      </a:pPr>
                      <a:r>
                        <a:rPr lang="en-IN" sz="900" kern="100">
                          <a:effectLst/>
                        </a:rPr>
                        <a:t>692 </a:t>
                      </a:r>
                      <a:endParaRPr lang="en-IN" sz="10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27351" marT="2188" marB="0" anchor="b"/>
                </a:tc>
                <a:extLst>
                  <a:ext uri="{0D108BD9-81ED-4DB2-BD59-A6C34878D82A}">
                    <a16:rowId xmlns:a16="http://schemas.microsoft.com/office/drawing/2014/main" val="2838451816"/>
                  </a:ext>
                </a:extLst>
              </a:tr>
              <a:tr h="311807">
                <a:tc>
                  <a:txBody>
                    <a:bodyPr/>
                    <a:lstStyle/>
                    <a:p>
                      <a:pPr marL="68580" indent="-6350">
                        <a:lnSpc>
                          <a:spcPct val="107000"/>
                        </a:lnSpc>
                        <a:spcAft>
                          <a:spcPts val="65"/>
                        </a:spcAft>
                      </a:pPr>
                      <a:r>
                        <a:rPr lang="en-IN" sz="900" kern="100">
                          <a:effectLst/>
                        </a:rPr>
                        <a:t>90800-</a:t>
                      </a:r>
                      <a:endParaRPr lang="en-IN" sz="1000" kern="100">
                        <a:effectLst/>
                      </a:endParaRPr>
                    </a:p>
                    <a:p>
                      <a:pPr marL="68580" indent="-6350">
                        <a:lnSpc>
                          <a:spcPct val="107000"/>
                        </a:lnSpc>
                        <a:spcAft>
                          <a:spcPts val="65"/>
                        </a:spcAft>
                      </a:pPr>
                      <a:r>
                        <a:rPr lang="en-IN" sz="900" u="sng" kern="100">
                          <a:effectLst/>
                          <a:uFill>
                            <a:solidFill>
                              <a:srgbClr val="8EA9DB"/>
                            </a:solidFill>
                          </a:uFill>
                        </a:rPr>
                        <a:t>100799 </a:t>
                      </a:r>
                      <a:endParaRPr lang="en-IN" sz="10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27351" marT="2188" marB="0"/>
                </a:tc>
                <a:tc>
                  <a:txBody>
                    <a:bodyPr/>
                    <a:lstStyle/>
                    <a:p>
                      <a:pPr marL="6350" marR="34925" indent="-6350" algn="r">
                        <a:lnSpc>
                          <a:spcPct val="107000"/>
                        </a:lnSpc>
                        <a:spcAft>
                          <a:spcPts val="65"/>
                        </a:spcAft>
                      </a:pPr>
                      <a:r>
                        <a:rPr lang="en-IN" sz="900" u="sng" kern="100">
                          <a:effectLst/>
                          <a:uFill>
                            <a:solidFill>
                              <a:srgbClr val="8EA9DB"/>
                            </a:solidFill>
                          </a:uFill>
                        </a:rPr>
                        <a:t>604 </a:t>
                      </a:r>
                      <a:endParaRPr lang="en-IN" sz="10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27351" marT="2188" marB="0" anchor="b"/>
                </a:tc>
                <a:extLst>
                  <a:ext uri="{0D108BD9-81ED-4DB2-BD59-A6C34878D82A}">
                    <a16:rowId xmlns:a16="http://schemas.microsoft.com/office/drawing/2014/main" val="939592029"/>
                  </a:ext>
                </a:extLst>
              </a:tr>
              <a:tr h="311807">
                <a:tc>
                  <a:txBody>
                    <a:bodyPr/>
                    <a:lstStyle/>
                    <a:p>
                      <a:pPr marL="68580" indent="-6350">
                        <a:lnSpc>
                          <a:spcPct val="107000"/>
                        </a:lnSpc>
                        <a:spcAft>
                          <a:spcPts val="65"/>
                        </a:spcAft>
                      </a:pPr>
                      <a:r>
                        <a:rPr lang="en-IN" sz="900" kern="100">
                          <a:effectLst/>
                        </a:rPr>
                        <a:t>Grand </a:t>
                      </a:r>
                      <a:endParaRPr lang="en-IN" sz="1000" kern="100">
                        <a:effectLst/>
                      </a:endParaRPr>
                    </a:p>
                    <a:p>
                      <a:pPr marL="68580" indent="-6350">
                        <a:lnSpc>
                          <a:spcPct val="107000"/>
                        </a:lnSpc>
                        <a:spcAft>
                          <a:spcPts val="65"/>
                        </a:spcAft>
                      </a:pPr>
                      <a:r>
                        <a:rPr lang="en-IN" sz="900" kern="100">
                          <a:effectLst/>
                        </a:rPr>
                        <a:t>Total </a:t>
                      </a:r>
                      <a:endParaRPr lang="en-IN" sz="10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27351" marT="2188" marB="0"/>
                </a:tc>
                <a:tc>
                  <a:txBody>
                    <a:bodyPr/>
                    <a:lstStyle/>
                    <a:p>
                      <a:pPr marL="6350" marR="33655" indent="-6350" algn="r">
                        <a:lnSpc>
                          <a:spcPct val="107000"/>
                        </a:lnSpc>
                        <a:spcAft>
                          <a:spcPts val="65"/>
                        </a:spcAft>
                      </a:pPr>
                      <a:r>
                        <a:rPr lang="en-IN" sz="900" kern="100" dirty="0">
                          <a:effectLst/>
                        </a:rPr>
                        <a:t>7148 </a:t>
                      </a:r>
                      <a:endParaRPr lang="en-IN" sz="1000" kern="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27351" marT="2188" marB="0" anchor="b"/>
                </a:tc>
                <a:extLst>
                  <a:ext uri="{0D108BD9-81ED-4DB2-BD59-A6C34878D82A}">
                    <a16:rowId xmlns:a16="http://schemas.microsoft.com/office/drawing/2014/main" val="2819374836"/>
                  </a:ext>
                </a:extLst>
              </a:tr>
            </a:tbl>
          </a:graphicData>
        </a:graphic>
      </p:graphicFrame>
      <p:sp>
        <p:nvSpPr>
          <p:cNvPr id="88" name="TextBox 87">
            <a:extLst>
              <a:ext uri="{FF2B5EF4-FFF2-40B4-BE49-F238E27FC236}">
                <a16:creationId xmlns:a16="http://schemas.microsoft.com/office/drawing/2014/main" id="{30BC2AE2-C23D-7EAD-FDE5-13AFBFB821B8}"/>
              </a:ext>
            </a:extLst>
          </p:cNvPr>
          <p:cNvSpPr txBox="1"/>
          <p:nvPr/>
        </p:nvSpPr>
        <p:spPr>
          <a:xfrm>
            <a:off x="6864658" y="5987534"/>
            <a:ext cx="4001610" cy="369332"/>
          </a:xfrm>
          <a:prstGeom prst="rect">
            <a:avLst/>
          </a:prstGeom>
          <a:noFill/>
        </p:spPr>
        <p:txBody>
          <a:bodyPr wrap="square">
            <a:spAutoFit/>
          </a:bodyPr>
          <a:lstStyle/>
          <a:p>
            <a:r>
              <a:rPr lang="en-IN" sz="1800">
                <a:solidFill>
                  <a:srgbClr val="000000"/>
                </a:solidFill>
                <a:effectLst/>
                <a:latin typeface="Times New Roman" panose="02020603050405020304" pitchFamily="18" charset="0"/>
                <a:ea typeface="Times New Roman" panose="02020603050405020304" pitchFamily="18" charset="0"/>
              </a:rPr>
              <a:t>class intervals for salary in the company</a:t>
            </a:r>
            <a:endParaRPr lang="en-IN" dirty="0"/>
          </a:p>
        </p:txBody>
      </p:sp>
      <p:sp>
        <p:nvSpPr>
          <p:cNvPr id="90" name="TextBox 89">
            <a:extLst>
              <a:ext uri="{FF2B5EF4-FFF2-40B4-BE49-F238E27FC236}">
                <a16:creationId xmlns:a16="http://schemas.microsoft.com/office/drawing/2014/main" id="{51E51909-C53D-8F76-2CF6-B1F080B2DDD1}"/>
              </a:ext>
            </a:extLst>
          </p:cNvPr>
          <p:cNvSpPr txBox="1"/>
          <p:nvPr/>
        </p:nvSpPr>
        <p:spPr>
          <a:xfrm>
            <a:off x="1795508" y="5093109"/>
            <a:ext cx="6094520" cy="369332"/>
          </a:xfrm>
          <a:prstGeom prst="rect">
            <a:avLst/>
          </a:prstGeom>
          <a:noFill/>
        </p:spPr>
        <p:txBody>
          <a:bodyPr wrap="square">
            <a:spAutoFit/>
          </a:bodyPr>
          <a:lstStyle/>
          <a:p>
            <a:r>
              <a:rPr lang="en-IN" sz="1800" dirty="0">
                <a:solidFill>
                  <a:srgbClr val="000000"/>
                </a:solidFill>
                <a:effectLst/>
                <a:latin typeface="Times New Roman" panose="02020603050405020304" pitchFamily="18" charset="0"/>
                <a:ea typeface="Times New Roman" panose="02020603050405020304" pitchFamily="18" charset="0"/>
              </a:rPr>
              <a:t>males and females are Hired</a:t>
            </a:r>
            <a:endParaRPr lang="en-IN" dirty="0"/>
          </a:p>
        </p:txBody>
      </p:sp>
    </p:spTree>
    <p:extLst>
      <p:ext uri="{BB962C8B-B14F-4D97-AF65-F5344CB8AC3E}">
        <p14:creationId xmlns:p14="http://schemas.microsoft.com/office/powerpoint/2010/main" val="178522390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821EF8-84B0-D53F-81F2-A2A73DA024EC}"/>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Analysis using various graphs</a:t>
            </a:r>
            <a:endParaRPr lang="en-IN"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B818F6F9-BDB9-A3C6-16D8-98552612A046}"/>
              </a:ext>
            </a:extLst>
          </p:cNvPr>
          <p:cNvSpPr>
            <a:spLocks noGrp="1"/>
          </p:cNvSpPr>
          <p:nvPr>
            <p:ph sz="half" idx="1"/>
          </p:nvPr>
        </p:nvSpPr>
        <p:spPr>
          <a:xfrm>
            <a:off x="1371600" y="2286000"/>
            <a:ext cx="3731888" cy="3476274"/>
          </a:xfrm>
        </p:spPr>
        <p:txBody>
          <a:bodyPr/>
          <a:lstStyle/>
          <a:p>
            <a:r>
              <a:rPr lang="en-IN" sz="1800" dirty="0">
                <a:solidFill>
                  <a:srgbClr val="000000"/>
                </a:solidFill>
                <a:effectLst/>
                <a:latin typeface="Times New Roman" panose="02020603050405020304" pitchFamily="18" charset="0"/>
                <a:ea typeface="Times New Roman" panose="02020603050405020304" pitchFamily="18" charset="0"/>
              </a:rPr>
              <a:t>proportion of people working different department</a:t>
            </a:r>
            <a:endParaRPr lang="en-IN" dirty="0"/>
          </a:p>
        </p:txBody>
      </p:sp>
      <p:sp>
        <p:nvSpPr>
          <p:cNvPr id="4" name="Content Placeholder 3">
            <a:extLst>
              <a:ext uri="{FF2B5EF4-FFF2-40B4-BE49-F238E27FC236}">
                <a16:creationId xmlns:a16="http://schemas.microsoft.com/office/drawing/2014/main" id="{2ED5E105-571D-4466-C283-EEB02C476513}"/>
              </a:ext>
            </a:extLst>
          </p:cNvPr>
          <p:cNvSpPr>
            <a:spLocks noGrp="1"/>
          </p:cNvSpPr>
          <p:nvPr>
            <p:ph sz="half" idx="2"/>
          </p:nvPr>
        </p:nvSpPr>
        <p:spPr/>
        <p:txBody>
          <a:bodyPr/>
          <a:lstStyle/>
          <a:p>
            <a:endParaRPr lang="en-IN" dirty="0"/>
          </a:p>
        </p:txBody>
      </p:sp>
      <p:grpSp>
        <p:nvGrpSpPr>
          <p:cNvPr id="5" name="Group 4">
            <a:extLst>
              <a:ext uri="{FF2B5EF4-FFF2-40B4-BE49-F238E27FC236}">
                <a16:creationId xmlns:a16="http://schemas.microsoft.com/office/drawing/2014/main" id="{7B684D57-6F91-F627-4994-AD1CD4EA0BCE}"/>
              </a:ext>
            </a:extLst>
          </p:cNvPr>
          <p:cNvGrpSpPr/>
          <p:nvPr/>
        </p:nvGrpSpPr>
        <p:grpSpPr>
          <a:xfrm>
            <a:off x="5587403" y="2282938"/>
            <a:ext cx="5535610" cy="3691734"/>
            <a:chOff x="0" y="0"/>
            <a:chExt cx="5781177" cy="3587974"/>
          </a:xfrm>
        </p:grpSpPr>
        <p:sp>
          <p:nvSpPr>
            <p:cNvPr id="6" name="Rectangle 5">
              <a:extLst>
                <a:ext uri="{FF2B5EF4-FFF2-40B4-BE49-F238E27FC236}">
                  <a16:creationId xmlns:a16="http://schemas.microsoft.com/office/drawing/2014/main" id="{98D96AA0-149D-FC15-CE9B-B048AD2962F8}"/>
                </a:ext>
              </a:extLst>
            </p:cNvPr>
            <p:cNvSpPr/>
            <p:nvPr/>
          </p:nvSpPr>
          <p:spPr>
            <a:xfrm>
              <a:off x="5734558" y="3381545"/>
              <a:ext cx="46619" cy="206429"/>
            </a:xfrm>
            <a:prstGeom prst="rect">
              <a:avLst/>
            </a:prstGeom>
            <a:ln>
              <a:noFill/>
            </a:ln>
          </p:spPr>
          <p:txBody>
            <a:bodyPr vert="horz" lIns="0" tIns="0" rIns="0" bIns="0" rtlCol="0">
              <a:noAutofit/>
            </a:bodyPr>
            <a:lstStyle/>
            <a:p>
              <a:pPr marL="6350" indent="-6350">
                <a:lnSpc>
                  <a:spcPct val="107000"/>
                </a:lnSpc>
                <a:spcAft>
                  <a:spcPts val="800"/>
                </a:spcAft>
              </a:pPr>
              <a:r>
                <a:rPr lang="en-IN" sz="1100" kern="100">
                  <a:solidFill>
                    <a:srgbClr val="000000"/>
                  </a:solidFill>
                  <a:effectLst/>
                  <a:latin typeface="Times New Roman" panose="02020603050405020304" pitchFamily="18" charset="0"/>
                  <a:ea typeface="Times New Roman" panose="02020603050405020304" pitchFamily="18" charset="0"/>
                </a:rPr>
                <a:t> </a:t>
              </a:r>
              <a:endParaRPr lang="en-IN" sz="1200" kern="100">
                <a:solidFill>
                  <a:srgbClr val="000000"/>
                </a:solidFill>
                <a:effectLst/>
                <a:latin typeface="Times New Roman" panose="02020603050405020304" pitchFamily="18" charset="0"/>
                <a:ea typeface="Times New Roman" panose="02020603050405020304" pitchFamily="18" charset="0"/>
              </a:endParaRPr>
            </a:p>
          </p:txBody>
        </p:sp>
        <p:sp>
          <p:nvSpPr>
            <p:cNvPr id="7" name="Shape 8521">
              <a:extLst>
                <a:ext uri="{FF2B5EF4-FFF2-40B4-BE49-F238E27FC236}">
                  <a16:creationId xmlns:a16="http://schemas.microsoft.com/office/drawing/2014/main" id="{4DEFAAF8-F39B-6D4B-1B36-D70E75EFD88D}"/>
                </a:ext>
              </a:extLst>
            </p:cNvPr>
            <p:cNvSpPr/>
            <p:nvPr/>
          </p:nvSpPr>
          <p:spPr>
            <a:xfrm>
              <a:off x="0" y="0"/>
              <a:ext cx="5731510" cy="3494405"/>
            </a:xfrm>
            <a:custGeom>
              <a:avLst/>
              <a:gdLst/>
              <a:ahLst/>
              <a:cxnLst/>
              <a:rect l="0" t="0" r="0" b="0"/>
              <a:pathLst>
                <a:path w="5731510" h="3494405">
                  <a:moveTo>
                    <a:pt x="0" y="0"/>
                  </a:moveTo>
                  <a:lnTo>
                    <a:pt x="5731510" y="0"/>
                  </a:lnTo>
                  <a:lnTo>
                    <a:pt x="5731510" y="3494405"/>
                  </a:lnTo>
                  <a:lnTo>
                    <a:pt x="0" y="3494405"/>
                  </a:lnTo>
                  <a:lnTo>
                    <a:pt x="0" y="0"/>
                  </a:lnTo>
                </a:path>
              </a:pathLst>
            </a:custGeom>
            <a:ln w="0" cap="flat">
              <a:round/>
            </a:ln>
          </p:spPr>
          <p:style>
            <a:lnRef idx="0">
              <a:srgbClr val="000000">
                <a:alpha val="0"/>
              </a:srgbClr>
            </a:lnRef>
            <a:fillRef idx="1">
              <a:srgbClr val="4472C4"/>
            </a:fillRef>
            <a:effectRef idx="0">
              <a:scrgbClr r="0" g="0" b="0"/>
            </a:effectRef>
            <a:fontRef idx="none"/>
          </p:style>
          <p:txBody>
            <a:bodyPr/>
            <a:lstStyle/>
            <a:p>
              <a:endParaRPr lang="en-IN"/>
            </a:p>
          </p:txBody>
        </p:sp>
        <p:sp>
          <p:nvSpPr>
            <p:cNvPr id="8" name="Shape 546">
              <a:extLst>
                <a:ext uri="{FF2B5EF4-FFF2-40B4-BE49-F238E27FC236}">
                  <a16:creationId xmlns:a16="http://schemas.microsoft.com/office/drawing/2014/main" id="{99C57BC6-0F08-46D2-E40B-E8513F712393}"/>
                </a:ext>
              </a:extLst>
            </p:cNvPr>
            <p:cNvSpPr/>
            <p:nvPr/>
          </p:nvSpPr>
          <p:spPr>
            <a:xfrm>
              <a:off x="478155" y="486537"/>
              <a:ext cx="0" cy="2736723"/>
            </a:xfrm>
            <a:custGeom>
              <a:avLst/>
              <a:gdLst/>
              <a:ahLst/>
              <a:cxnLst/>
              <a:rect l="0" t="0" r="0" b="0"/>
              <a:pathLst>
                <a:path h="2736723">
                  <a:moveTo>
                    <a:pt x="0" y="0"/>
                  </a:moveTo>
                  <a:lnTo>
                    <a:pt x="0" y="2736723"/>
                  </a:lnTo>
                </a:path>
              </a:pathLst>
            </a:custGeom>
            <a:ln w="9525" cap="flat">
              <a:round/>
            </a:ln>
          </p:spPr>
          <p:style>
            <a:lnRef idx="1">
              <a:srgbClr val="FFFFFF">
                <a:alpha val="25098"/>
              </a:srgbClr>
            </a:lnRef>
            <a:fillRef idx="0">
              <a:srgbClr val="000000">
                <a:alpha val="0"/>
              </a:srgbClr>
            </a:fillRef>
            <a:effectRef idx="0">
              <a:scrgbClr r="0" g="0" b="0"/>
            </a:effectRef>
            <a:fontRef idx="none"/>
          </p:style>
          <p:txBody>
            <a:bodyPr/>
            <a:lstStyle/>
            <a:p>
              <a:endParaRPr lang="en-IN"/>
            </a:p>
          </p:txBody>
        </p:sp>
        <p:sp>
          <p:nvSpPr>
            <p:cNvPr id="9" name="Shape 547">
              <a:extLst>
                <a:ext uri="{FF2B5EF4-FFF2-40B4-BE49-F238E27FC236}">
                  <a16:creationId xmlns:a16="http://schemas.microsoft.com/office/drawing/2014/main" id="{EB7C8408-6F3E-4842-E1CB-5AE1A1734653}"/>
                </a:ext>
              </a:extLst>
            </p:cNvPr>
            <p:cNvSpPr/>
            <p:nvPr/>
          </p:nvSpPr>
          <p:spPr>
            <a:xfrm>
              <a:off x="784860" y="486537"/>
              <a:ext cx="0" cy="2736723"/>
            </a:xfrm>
            <a:custGeom>
              <a:avLst/>
              <a:gdLst/>
              <a:ahLst/>
              <a:cxnLst/>
              <a:rect l="0" t="0" r="0" b="0"/>
              <a:pathLst>
                <a:path h="2736723">
                  <a:moveTo>
                    <a:pt x="0" y="0"/>
                  </a:moveTo>
                  <a:lnTo>
                    <a:pt x="0" y="2736723"/>
                  </a:lnTo>
                </a:path>
              </a:pathLst>
            </a:custGeom>
            <a:ln w="9525" cap="flat">
              <a:round/>
            </a:ln>
          </p:spPr>
          <p:style>
            <a:lnRef idx="1">
              <a:srgbClr val="FFFFFF">
                <a:alpha val="25098"/>
              </a:srgbClr>
            </a:lnRef>
            <a:fillRef idx="0">
              <a:srgbClr val="000000">
                <a:alpha val="0"/>
              </a:srgbClr>
            </a:fillRef>
            <a:effectRef idx="0">
              <a:scrgbClr r="0" g="0" b="0"/>
            </a:effectRef>
            <a:fontRef idx="none"/>
          </p:style>
          <p:txBody>
            <a:bodyPr/>
            <a:lstStyle/>
            <a:p>
              <a:endParaRPr lang="en-IN"/>
            </a:p>
          </p:txBody>
        </p:sp>
        <p:sp>
          <p:nvSpPr>
            <p:cNvPr id="10" name="Shape 548">
              <a:extLst>
                <a:ext uri="{FF2B5EF4-FFF2-40B4-BE49-F238E27FC236}">
                  <a16:creationId xmlns:a16="http://schemas.microsoft.com/office/drawing/2014/main" id="{21E0DF7C-A33E-A2F5-FE1B-FE29E97ADDEC}"/>
                </a:ext>
              </a:extLst>
            </p:cNvPr>
            <p:cNvSpPr/>
            <p:nvPr/>
          </p:nvSpPr>
          <p:spPr>
            <a:xfrm>
              <a:off x="1091184" y="486537"/>
              <a:ext cx="0" cy="2736723"/>
            </a:xfrm>
            <a:custGeom>
              <a:avLst/>
              <a:gdLst/>
              <a:ahLst/>
              <a:cxnLst/>
              <a:rect l="0" t="0" r="0" b="0"/>
              <a:pathLst>
                <a:path h="2736723">
                  <a:moveTo>
                    <a:pt x="0" y="0"/>
                  </a:moveTo>
                  <a:lnTo>
                    <a:pt x="0" y="2736723"/>
                  </a:lnTo>
                </a:path>
              </a:pathLst>
            </a:custGeom>
            <a:ln w="9525" cap="flat">
              <a:round/>
            </a:ln>
          </p:spPr>
          <p:style>
            <a:lnRef idx="1">
              <a:srgbClr val="FFFFFF">
                <a:alpha val="25098"/>
              </a:srgbClr>
            </a:lnRef>
            <a:fillRef idx="0">
              <a:srgbClr val="000000">
                <a:alpha val="0"/>
              </a:srgbClr>
            </a:fillRef>
            <a:effectRef idx="0">
              <a:scrgbClr r="0" g="0" b="0"/>
            </a:effectRef>
            <a:fontRef idx="none"/>
          </p:style>
          <p:txBody>
            <a:bodyPr/>
            <a:lstStyle/>
            <a:p>
              <a:endParaRPr lang="en-IN"/>
            </a:p>
          </p:txBody>
        </p:sp>
        <p:sp>
          <p:nvSpPr>
            <p:cNvPr id="11" name="Shape 549">
              <a:extLst>
                <a:ext uri="{FF2B5EF4-FFF2-40B4-BE49-F238E27FC236}">
                  <a16:creationId xmlns:a16="http://schemas.microsoft.com/office/drawing/2014/main" id="{97CDC89A-8582-8974-6F9B-EF80061E0EFD}"/>
                </a:ext>
              </a:extLst>
            </p:cNvPr>
            <p:cNvSpPr/>
            <p:nvPr/>
          </p:nvSpPr>
          <p:spPr>
            <a:xfrm>
              <a:off x="1397508" y="486537"/>
              <a:ext cx="0" cy="2736723"/>
            </a:xfrm>
            <a:custGeom>
              <a:avLst/>
              <a:gdLst/>
              <a:ahLst/>
              <a:cxnLst/>
              <a:rect l="0" t="0" r="0" b="0"/>
              <a:pathLst>
                <a:path h="2736723">
                  <a:moveTo>
                    <a:pt x="0" y="0"/>
                  </a:moveTo>
                  <a:lnTo>
                    <a:pt x="0" y="2736723"/>
                  </a:lnTo>
                </a:path>
              </a:pathLst>
            </a:custGeom>
            <a:ln w="9525" cap="flat">
              <a:round/>
            </a:ln>
          </p:spPr>
          <p:style>
            <a:lnRef idx="1">
              <a:srgbClr val="FFFFFF">
                <a:alpha val="25098"/>
              </a:srgbClr>
            </a:lnRef>
            <a:fillRef idx="0">
              <a:srgbClr val="000000">
                <a:alpha val="0"/>
              </a:srgbClr>
            </a:fillRef>
            <a:effectRef idx="0">
              <a:scrgbClr r="0" g="0" b="0"/>
            </a:effectRef>
            <a:fontRef idx="none"/>
          </p:style>
          <p:txBody>
            <a:bodyPr/>
            <a:lstStyle/>
            <a:p>
              <a:endParaRPr lang="en-IN"/>
            </a:p>
          </p:txBody>
        </p:sp>
        <p:sp>
          <p:nvSpPr>
            <p:cNvPr id="12" name="Shape 550">
              <a:extLst>
                <a:ext uri="{FF2B5EF4-FFF2-40B4-BE49-F238E27FC236}">
                  <a16:creationId xmlns:a16="http://schemas.microsoft.com/office/drawing/2014/main" id="{F30052DB-356E-0B32-5672-372782EDCEB6}"/>
                </a:ext>
              </a:extLst>
            </p:cNvPr>
            <p:cNvSpPr/>
            <p:nvPr/>
          </p:nvSpPr>
          <p:spPr>
            <a:xfrm>
              <a:off x="1705356" y="486537"/>
              <a:ext cx="0" cy="2736723"/>
            </a:xfrm>
            <a:custGeom>
              <a:avLst/>
              <a:gdLst/>
              <a:ahLst/>
              <a:cxnLst/>
              <a:rect l="0" t="0" r="0" b="0"/>
              <a:pathLst>
                <a:path h="2736723">
                  <a:moveTo>
                    <a:pt x="0" y="0"/>
                  </a:moveTo>
                  <a:lnTo>
                    <a:pt x="0" y="2736723"/>
                  </a:lnTo>
                </a:path>
              </a:pathLst>
            </a:custGeom>
            <a:ln w="9525" cap="flat">
              <a:round/>
            </a:ln>
          </p:spPr>
          <p:style>
            <a:lnRef idx="1">
              <a:srgbClr val="FFFFFF">
                <a:alpha val="25098"/>
              </a:srgbClr>
            </a:lnRef>
            <a:fillRef idx="0">
              <a:srgbClr val="000000">
                <a:alpha val="0"/>
              </a:srgbClr>
            </a:fillRef>
            <a:effectRef idx="0">
              <a:scrgbClr r="0" g="0" b="0"/>
            </a:effectRef>
            <a:fontRef idx="none"/>
          </p:style>
          <p:txBody>
            <a:bodyPr/>
            <a:lstStyle/>
            <a:p>
              <a:endParaRPr lang="en-IN"/>
            </a:p>
          </p:txBody>
        </p:sp>
        <p:sp>
          <p:nvSpPr>
            <p:cNvPr id="13" name="Shape 551">
              <a:extLst>
                <a:ext uri="{FF2B5EF4-FFF2-40B4-BE49-F238E27FC236}">
                  <a16:creationId xmlns:a16="http://schemas.microsoft.com/office/drawing/2014/main" id="{2B69F423-C2DE-BEDA-0785-CACEA5239494}"/>
                </a:ext>
              </a:extLst>
            </p:cNvPr>
            <p:cNvSpPr/>
            <p:nvPr/>
          </p:nvSpPr>
          <p:spPr>
            <a:xfrm>
              <a:off x="2011680" y="486537"/>
              <a:ext cx="0" cy="2736723"/>
            </a:xfrm>
            <a:custGeom>
              <a:avLst/>
              <a:gdLst/>
              <a:ahLst/>
              <a:cxnLst/>
              <a:rect l="0" t="0" r="0" b="0"/>
              <a:pathLst>
                <a:path h="2736723">
                  <a:moveTo>
                    <a:pt x="0" y="0"/>
                  </a:moveTo>
                  <a:lnTo>
                    <a:pt x="0" y="2736723"/>
                  </a:lnTo>
                </a:path>
              </a:pathLst>
            </a:custGeom>
            <a:ln w="9525" cap="flat">
              <a:round/>
            </a:ln>
          </p:spPr>
          <p:style>
            <a:lnRef idx="1">
              <a:srgbClr val="FFFFFF">
                <a:alpha val="25098"/>
              </a:srgbClr>
            </a:lnRef>
            <a:fillRef idx="0">
              <a:srgbClr val="000000">
                <a:alpha val="0"/>
              </a:srgbClr>
            </a:fillRef>
            <a:effectRef idx="0">
              <a:scrgbClr r="0" g="0" b="0"/>
            </a:effectRef>
            <a:fontRef idx="none"/>
          </p:style>
          <p:txBody>
            <a:bodyPr/>
            <a:lstStyle/>
            <a:p>
              <a:endParaRPr lang="en-IN"/>
            </a:p>
          </p:txBody>
        </p:sp>
        <p:sp>
          <p:nvSpPr>
            <p:cNvPr id="14" name="Shape 552">
              <a:extLst>
                <a:ext uri="{FF2B5EF4-FFF2-40B4-BE49-F238E27FC236}">
                  <a16:creationId xmlns:a16="http://schemas.microsoft.com/office/drawing/2014/main" id="{6750A9E6-1873-BD63-6EF9-A13175006B65}"/>
                </a:ext>
              </a:extLst>
            </p:cNvPr>
            <p:cNvSpPr/>
            <p:nvPr/>
          </p:nvSpPr>
          <p:spPr>
            <a:xfrm>
              <a:off x="2318004" y="486537"/>
              <a:ext cx="0" cy="2736723"/>
            </a:xfrm>
            <a:custGeom>
              <a:avLst/>
              <a:gdLst/>
              <a:ahLst/>
              <a:cxnLst/>
              <a:rect l="0" t="0" r="0" b="0"/>
              <a:pathLst>
                <a:path h="2736723">
                  <a:moveTo>
                    <a:pt x="0" y="0"/>
                  </a:moveTo>
                  <a:lnTo>
                    <a:pt x="0" y="2736723"/>
                  </a:lnTo>
                </a:path>
              </a:pathLst>
            </a:custGeom>
            <a:ln w="9525" cap="flat">
              <a:round/>
            </a:ln>
          </p:spPr>
          <p:style>
            <a:lnRef idx="1">
              <a:srgbClr val="FFFFFF">
                <a:alpha val="25098"/>
              </a:srgbClr>
            </a:lnRef>
            <a:fillRef idx="0">
              <a:srgbClr val="000000">
                <a:alpha val="0"/>
              </a:srgbClr>
            </a:fillRef>
            <a:effectRef idx="0">
              <a:scrgbClr r="0" g="0" b="0"/>
            </a:effectRef>
            <a:fontRef idx="none"/>
          </p:style>
          <p:txBody>
            <a:bodyPr/>
            <a:lstStyle/>
            <a:p>
              <a:endParaRPr lang="en-IN"/>
            </a:p>
          </p:txBody>
        </p:sp>
        <p:sp>
          <p:nvSpPr>
            <p:cNvPr id="15" name="Shape 553">
              <a:extLst>
                <a:ext uri="{FF2B5EF4-FFF2-40B4-BE49-F238E27FC236}">
                  <a16:creationId xmlns:a16="http://schemas.microsoft.com/office/drawing/2014/main" id="{C3B876A9-6E71-F052-6C49-A32D01BA47B7}"/>
                </a:ext>
              </a:extLst>
            </p:cNvPr>
            <p:cNvSpPr/>
            <p:nvPr/>
          </p:nvSpPr>
          <p:spPr>
            <a:xfrm>
              <a:off x="2624328" y="486537"/>
              <a:ext cx="0" cy="2736723"/>
            </a:xfrm>
            <a:custGeom>
              <a:avLst/>
              <a:gdLst/>
              <a:ahLst/>
              <a:cxnLst/>
              <a:rect l="0" t="0" r="0" b="0"/>
              <a:pathLst>
                <a:path h="2736723">
                  <a:moveTo>
                    <a:pt x="0" y="0"/>
                  </a:moveTo>
                  <a:lnTo>
                    <a:pt x="0" y="2736723"/>
                  </a:lnTo>
                </a:path>
              </a:pathLst>
            </a:custGeom>
            <a:ln w="9525" cap="flat">
              <a:round/>
            </a:ln>
          </p:spPr>
          <p:style>
            <a:lnRef idx="1">
              <a:srgbClr val="FFFFFF">
                <a:alpha val="25098"/>
              </a:srgbClr>
            </a:lnRef>
            <a:fillRef idx="0">
              <a:srgbClr val="000000">
                <a:alpha val="0"/>
              </a:srgbClr>
            </a:fillRef>
            <a:effectRef idx="0">
              <a:scrgbClr r="0" g="0" b="0"/>
            </a:effectRef>
            <a:fontRef idx="none"/>
          </p:style>
          <p:txBody>
            <a:bodyPr/>
            <a:lstStyle/>
            <a:p>
              <a:endParaRPr lang="en-IN"/>
            </a:p>
          </p:txBody>
        </p:sp>
        <p:sp>
          <p:nvSpPr>
            <p:cNvPr id="16" name="Shape 554">
              <a:extLst>
                <a:ext uri="{FF2B5EF4-FFF2-40B4-BE49-F238E27FC236}">
                  <a16:creationId xmlns:a16="http://schemas.microsoft.com/office/drawing/2014/main" id="{ECACBE4F-BA4A-A074-B454-8987BEA904C6}"/>
                </a:ext>
              </a:extLst>
            </p:cNvPr>
            <p:cNvSpPr/>
            <p:nvPr/>
          </p:nvSpPr>
          <p:spPr>
            <a:xfrm>
              <a:off x="2932176" y="486537"/>
              <a:ext cx="0" cy="2736723"/>
            </a:xfrm>
            <a:custGeom>
              <a:avLst/>
              <a:gdLst/>
              <a:ahLst/>
              <a:cxnLst/>
              <a:rect l="0" t="0" r="0" b="0"/>
              <a:pathLst>
                <a:path h="2736723">
                  <a:moveTo>
                    <a:pt x="0" y="0"/>
                  </a:moveTo>
                  <a:lnTo>
                    <a:pt x="0" y="2736723"/>
                  </a:lnTo>
                </a:path>
              </a:pathLst>
            </a:custGeom>
            <a:ln w="9525" cap="flat">
              <a:round/>
            </a:ln>
          </p:spPr>
          <p:style>
            <a:lnRef idx="1">
              <a:srgbClr val="FFFFFF">
                <a:alpha val="25098"/>
              </a:srgbClr>
            </a:lnRef>
            <a:fillRef idx="0">
              <a:srgbClr val="000000">
                <a:alpha val="0"/>
              </a:srgbClr>
            </a:fillRef>
            <a:effectRef idx="0">
              <a:scrgbClr r="0" g="0" b="0"/>
            </a:effectRef>
            <a:fontRef idx="none"/>
          </p:style>
          <p:txBody>
            <a:bodyPr/>
            <a:lstStyle/>
            <a:p>
              <a:endParaRPr lang="en-IN"/>
            </a:p>
          </p:txBody>
        </p:sp>
        <p:sp>
          <p:nvSpPr>
            <p:cNvPr id="17" name="Shape 555">
              <a:extLst>
                <a:ext uri="{FF2B5EF4-FFF2-40B4-BE49-F238E27FC236}">
                  <a16:creationId xmlns:a16="http://schemas.microsoft.com/office/drawing/2014/main" id="{C88ECF3D-5A07-40F9-7110-AC7DAE0634F2}"/>
                </a:ext>
              </a:extLst>
            </p:cNvPr>
            <p:cNvSpPr/>
            <p:nvPr/>
          </p:nvSpPr>
          <p:spPr>
            <a:xfrm>
              <a:off x="3238500" y="486537"/>
              <a:ext cx="0" cy="2736723"/>
            </a:xfrm>
            <a:custGeom>
              <a:avLst/>
              <a:gdLst/>
              <a:ahLst/>
              <a:cxnLst/>
              <a:rect l="0" t="0" r="0" b="0"/>
              <a:pathLst>
                <a:path h="2736723">
                  <a:moveTo>
                    <a:pt x="0" y="0"/>
                  </a:moveTo>
                  <a:lnTo>
                    <a:pt x="0" y="2736723"/>
                  </a:lnTo>
                </a:path>
              </a:pathLst>
            </a:custGeom>
            <a:ln w="9525" cap="flat">
              <a:round/>
            </a:ln>
          </p:spPr>
          <p:style>
            <a:lnRef idx="1">
              <a:srgbClr val="FFFFFF">
                <a:alpha val="25098"/>
              </a:srgbClr>
            </a:lnRef>
            <a:fillRef idx="0">
              <a:srgbClr val="000000">
                <a:alpha val="0"/>
              </a:srgbClr>
            </a:fillRef>
            <a:effectRef idx="0">
              <a:scrgbClr r="0" g="0" b="0"/>
            </a:effectRef>
            <a:fontRef idx="none"/>
          </p:style>
          <p:txBody>
            <a:bodyPr/>
            <a:lstStyle/>
            <a:p>
              <a:endParaRPr lang="en-IN"/>
            </a:p>
          </p:txBody>
        </p:sp>
        <p:sp>
          <p:nvSpPr>
            <p:cNvPr id="18" name="Shape 556">
              <a:extLst>
                <a:ext uri="{FF2B5EF4-FFF2-40B4-BE49-F238E27FC236}">
                  <a16:creationId xmlns:a16="http://schemas.microsoft.com/office/drawing/2014/main" id="{BDBD2ECC-F1B0-83CB-F9E9-259AEC178429}"/>
                </a:ext>
              </a:extLst>
            </p:cNvPr>
            <p:cNvSpPr/>
            <p:nvPr/>
          </p:nvSpPr>
          <p:spPr>
            <a:xfrm>
              <a:off x="3544824" y="486537"/>
              <a:ext cx="0" cy="2736723"/>
            </a:xfrm>
            <a:custGeom>
              <a:avLst/>
              <a:gdLst/>
              <a:ahLst/>
              <a:cxnLst/>
              <a:rect l="0" t="0" r="0" b="0"/>
              <a:pathLst>
                <a:path h="2736723">
                  <a:moveTo>
                    <a:pt x="0" y="0"/>
                  </a:moveTo>
                  <a:lnTo>
                    <a:pt x="0" y="2736723"/>
                  </a:lnTo>
                </a:path>
              </a:pathLst>
            </a:custGeom>
            <a:ln w="9525" cap="flat">
              <a:round/>
            </a:ln>
          </p:spPr>
          <p:style>
            <a:lnRef idx="1">
              <a:srgbClr val="FFFFFF">
                <a:alpha val="25098"/>
              </a:srgbClr>
            </a:lnRef>
            <a:fillRef idx="0">
              <a:srgbClr val="000000">
                <a:alpha val="0"/>
              </a:srgbClr>
            </a:fillRef>
            <a:effectRef idx="0">
              <a:scrgbClr r="0" g="0" b="0"/>
            </a:effectRef>
            <a:fontRef idx="none"/>
          </p:style>
          <p:txBody>
            <a:bodyPr/>
            <a:lstStyle/>
            <a:p>
              <a:endParaRPr lang="en-IN"/>
            </a:p>
          </p:txBody>
        </p:sp>
        <p:sp>
          <p:nvSpPr>
            <p:cNvPr id="19" name="Shape 557">
              <a:extLst>
                <a:ext uri="{FF2B5EF4-FFF2-40B4-BE49-F238E27FC236}">
                  <a16:creationId xmlns:a16="http://schemas.microsoft.com/office/drawing/2014/main" id="{0CDAAE92-C39D-942B-7CC0-E94F6A842256}"/>
                </a:ext>
              </a:extLst>
            </p:cNvPr>
            <p:cNvSpPr/>
            <p:nvPr/>
          </p:nvSpPr>
          <p:spPr>
            <a:xfrm>
              <a:off x="3851148" y="486537"/>
              <a:ext cx="0" cy="2736723"/>
            </a:xfrm>
            <a:custGeom>
              <a:avLst/>
              <a:gdLst/>
              <a:ahLst/>
              <a:cxnLst/>
              <a:rect l="0" t="0" r="0" b="0"/>
              <a:pathLst>
                <a:path h="2736723">
                  <a:moveTo>
                    <a:pt x="0" y="0"/>
                  </a:moveTo>
                  <a:lnTo>
                    <a:pt x="0" y="2736723"/>
                  </a:lnTo>
                </a:path>
              </a:pathLst>
            </a:custGeom>
            <a:ln w="9525" cap="flat">
              <a:round/>
            </a:ln>
          </p:spPr>
          <p:style>
            <a:lnRef idx="1">
              <a:srgbClr val="FFFFFF">
                <a:alpha val="25098"/>
              </a:srgbClr>
            </a:lnRef>
            <a:fillRef idx="0">
              <a:srgbClr val="000000">
                <a:alpha val="0"/>
              </a:srgbClr>
            </a:fillRef>
            <a:effectRef idx="0">
              <a:scrgbClr r="0" g="0" b="0"/>
            </a:effectRef>
            <a:fontRef idx="none"/>
          </p:style>
          <p:txBody>
            <a:bodyPr/>
            <a:lstStyle/>
            <a:p>
              <a:endParaRPr lang="en-IN"/>
            </a:p>
          </p:txBody>
        </p:sp>
        <p:sp>
          <p:nvSpPr>
            <p:cNvPr id="20" name="Shape 558">
              <a:extLst>
                <a:ext uri="{FF2B5EF4-FFF2-40B4-BE49-F238E27FC236}">
                  <a16:creationId xmlns:a16="http://schemas.microsoft.com/office/drawing/2014/main" id="{33142234-9ACA-EC27-0AA5-2A42CF4B17F8}"/>
                </a:ext>
              </a:extLst>
            </p:cNvPr>
            <p:cNvSpPr/>
            <p:nvPr/>
          </p:nvSpPr>
          <p:spPr>
            <a:xfrm>
              <a:off x="4158996" y="486537"/>
              <a:ext cx="0" cy="2736723"/>
            </a:xfrm>
            <a:custGeom>
              <a:avLst/>
              <a:gdLst/>
              <a:ahLst/>
              <a:cxnLst/>
              <a:rect l="0" t="0" r="0" b="0"/>
              <a:pathLst>
                <a:path h="2736723">
                  <a:moveTo>
                    <a:pt x="0" y="0"/>
                  </a:moveTo>
                  <a:lnTo>
                    <a:pt x="0" y="2736723"/>
                  </a:lnTo>
                </a:path>
              </a:pathLst>
            </a:custGeom>
            <a:ln w="9525" cap="flat">
              <a:round/>
            </a:ln>
          </p:spPr>
          <p:style>
            <a:lnRef idx="1">
              <a:srgbClr val="FFFFFF">
                <a:alpha val="25098"/>
              </a:srgbClr>
            </a:lnRef>
            <a:fillRef idx="0">
              <a:srgbClr val="000000">
                <a:alpha val="0"/>
              </a:srgbClr>
            </a:fillRef>
            <a:effectRef idx="0">
              <a:scrgbClr r="0" g="0" b="0"/>
            </a:effectRef>
            <a:fontRef idx="none"/>
          </p:style>
          <p:txBody>
            <a:bodyPr/>
            <a:lstStyle/>
            <a:p>
              <a:endParaRPr lang="en-IN"/>
            </a:p>
          </p:txBody>
        </p:sp>
        <p:sp>
          <p:nvSpPr>
            <p:cNvPr id="21" name="Shape 559">
              <a:extLst>
                <a:ext uri="{FF2B5EF4-FFF2-40B4-BE49-F238E27FC236}">
                  <a16:creationId xmlns:a16="http://schemas.microsoft.com/office/drawing/2014/main" id="{F2D509ED-88F6-A768-1201-77A74B1B0D92}"/>
                </a:ext>
              </a:extLst>
            </p:cNvPr>
            <p:cNvSpPr/>
            <p:nvPr/>
          </p:nvSpPr>
          <p:spPr>
            <a:xfrm>
              <a:off x="4465320" y="486537"/>
              <a:ext cx="0" cy="2736723"/>
            </a:xfrm>
            <a:custGeom>
              <a:avLst/>
              <a:gdLst/>
              <a:ahLst/>
              <a:cxnLst/>
              <a:rect l="0" t="0" r="0" b="0"/>
              <a:pathLst>
                <a:path h="2736723">
                  <a:moveTo>
                    <a:pt x="0" y="0"/>
                  </a:moveTo>
                  <a:lnTo>
                    <a:pt x="0" y="2736723"/>
                  </a:lnTo>
                </a:path>
              </a:pathLst>
            </a:custGeom>
            <a:ln w="9525" cap="flat">
              <a:round/>
            </a:ln>
          </p:spPr>
          <p:style>
            <a:lnRef idx="1">
              <a:srgbClr val="FFFFFF">
                <a:alpha val="25098"/>
              </a:srgbClr>
            </a:lnRef>
            <a:fillRef idx="0">
              <a:srgbClr val="000000">
                <a:alpha val="0"/>
              </a:srgbClr>
            </a:fillRef>
            <a:effectRef idx="0">
              <a:scrgbClr r="0" g="0" b="0"/>
            </a:effectRef>
            <a:fontRef idx="none"/>
          </p:style>
          <p:txBody>
            <a:bodyPr/>
            <a:lstStyle/>
            <a:p>
              <a:endParaRPr lang="en-IN"/>
            </a:p>
          </p:txBody>
        </p:sp>
        <p:sp>
          <p:nvSpPr>
            <p:cNvPr id="22" name="Shape 560">
              <a:extLst>
                <a:ext uri="{FF2B5EF4-FFF2-40B4-BE49-F238E27FC236}">
                  <a16:creationId xmlns:a16="http://schemas.microsoft.com/office/drawing/2014/main" id="{9BD8D218-9E74-9D02-4631-3E6446B7CF24}"/>
                </a:ext>
              </a:extLst>
            </p:cNvPr>
            <p:cNvSpPr/>
            <p:nvPr/>
          </p:nvSpPr>
          <p:spPr>
            <a:xfrm>
              <a:off x="4771644" y="486537"/>
              <a:ext cx="0" cy="2736723"/>
            </a:xfrm>
            <a:custGeom>
              <a:avLst/>
              <a:gdLst/>
              <a:ahLst/>
              <a:cxnLst/>
              <a:rect l="0" t="0" r="0" b="0"/>
              <a:pathLst>
                <a:path h="2736723">
                  <a:moveTo>
                    <a:pt x="0" y="0"/>
                  </a:moveTo>
                  <a:lnTo>
                    <a:pt x="0" y="2736723"/>
                  </a:lnTo>
                </a:path>
              </a:pathLst>
            </a:custGeom>
            <a:ln w="9525" cap="flat">
              <a:round/>
            </a:ln>
          </p:spPr>
          <p:style>
            <a:lnRef idx="1">
              <a:srgbClr val="FFFFFF">
                <a:alpha val="25098"/>
              </a:srgbClr>
            </a:lnRef>
            <a:fillRef idx="0">
              <a:srgbClr val="000000">
                <a:alpha val="0"/>
              </a:srgbClr>
            </a:fillRef>
            <a:effectRef idx="0">
              <a:scrgbClr r="0" g="0" b="0"/>
            </a:effectRef>
            <a:fontRef idx="none"/>
          </p:style>
          <p:txBody>
            <a:bodyPr/>
            <a:lstStyle/>
            <a:p>
              <a:endParaRPr lang="en-IN"/>
            </a:p>
          </p:txBody>
        </p:sp>
        <p:sp>
          <p:nvSpPr>
            <p:cNvPr id="23" name="Shape 561">
              <a:extLst>
                <a:ext uri="{FF2B5EF4-FFF2-40B4-BE49-F238E27FC236}">
                  <a16:creationId xmlns:a16="http://schemas.microsoft.com/office/drawing/2014/main" id="{2B7F76D3-EFA0-4BAF-1054-07CBC7A98692}"/>
                </a:ext>
              </a:extLst>
            </p:cNvPr>
            <p:cNvSpPr/>
            <p:nvPr/>
          </p:nvSpPr>
          <p:spPr>
            <a:xfrm>
              <a:off x="5078603" y="486537"/>
              <a:ext cx="0" cy="2736723"/>
            </a:xfrm>
            <a:custGeom>
              <a:avLst/>
              <a:gdLst/>
              <a:ahLst/>
              <a:cxnLst/>
              <a:rect l="0" t="0" r="0" b="0"/>
              <a:pathLst>
                <a:path h="2736723">
                  <a:moveTo>
                    <a:pt x="0" y="0"/>
                  </a:moveTo>
                  <a:lnTo>
                    <a:pt x="0" y="2736723"/>
                  </a:lnTo>
                </a:path>
              </a:pathLst>
            </a:custGeom>
            <a:ln w="9525" cap="flat">
              <a:round/>
            </a:ln>
          </p:spPr>
          <p:style>
            <a:lnRef idx="1">
              <a:srgbClr val="FFFFFF">
                <a:alpha val="25098"/>
              </a:srgbClr>
            </a:lnRef>
            <a:fillRef idx="0">
              <a:srgbClr val="000000">
                <a:alpha val="0"/>
              </a:srgbClr>
            </a:fillRef>
            <a:effectRef idx="0">
              <a:scrgbClr r="0" g="0" b="0"/>
            </a:effectRef>
            <a:fontRef idx="none"/>
          </p:style>
          <p:txBody>
            <a:bodyPr/>
            <a:lstStyle/>
            <a:p>
              <a:endParaRPr lang="en-IN"/>
            </a:p>
          </p:txBody>
        </p:sp>
        <p:pic>
          <p:nvPicPr>
            <p:cNvPr id="24" name="Picture 23">
              <a:extLst>
                <a:ext uri="{FF2B5EF4-FFF2-40B4-BE49-F238E27FC236}">
                  <a16:creationId xmlns:a16="http://schemas.microsoft.com/office/drawing/2014/main" id="{6F52C61E-FA95-E759-C456-D62D31BF016D}"/>
                </a:ext>
              </a:extLst>
            </p:cNvPr>
            <p:cNvPicPr/>
            <p:nvPr/>
          </p:nvPicPr>
          <p:blipFill>
            <a:blip r:embed="rId2"/>
            <a:stretch>
              <a:fillRect/>
            </a:stretch>
          </p:blipFill>
          <p:spPr>
            <a:xfrm>
              <a:off x="586232" y="881888"/>
              <a:ext cx="4383024" cy="2343912"/>
            </a:xfrm>
            <a:prstGeom prst="rect">
              <a:avLst/>
            </a:prstGeom>
          </p:spPr>
        </p:pic>
        <p:pic>
          <p:nvPicPr>
            <p:cNvPr id="25" name="Picture 24">
              <a:extLst>
                <a:ext uri="{FF2B5EF4-FFF2-40B4-BE49-F238E27FC236}">
                  <a16:creationId xmlns:a16="http://schemas.microsoft.com/office/drawing/2014/main" id="{DCBCA347-74B0-218A-11F3-3F3E9A95C67B}"/>
                </a:ext>
              </a:extLst>
            </p:cNvPr>
            <p:cNvPicPr/>
            <p:nvPr/>
          </p:nvPicPr>
          <p:blipFill>
            <a:blip r:embed="rId2"/>
            <a:stretch>
              <a:fillRect/>
            </a:stretch>
          </p:blipFill>
          <p:spPr>
            <a:xfrm>
              <a:off x="586232" y="881888"/>
              <a:ext cx="4383024" cy="2343912"/>
            </a:xfrm>
            <a:prstGeom prst="rect">
              <a:avLst/>
            </a:prstGeom>
          </p:spPr>
        </p:pic>
        <p:pic>
          <p:nvPicPr>
            <p:cNvPr id="26" name="Picture 25">
              <a:extLst>
                <a:ext uri="{FF2B5EF4-FFF2-40B4-BE49-F238E27FC236}">
                  <a16:creationId xmlns:a16="http://schemas.microsoft.com/office/drawing/2014/main" id="{B0C7FE8E-0FA1-373E-9726-C65A8DFC27B9}"/>
                </a:ext>
              </a:extLst>
            </p:cNvPr>
            <p:cNvPicPr/>
            <p:nvPr/>
          </p:nvPicPr>
          <p:blipFill>
            <a:blip r:embed="rId2"/>
            <a:stretch>
              <a:fillRect/>
            </a:stretch>
          </p:blipFill>
          <p:spPr>
            <a:xfrm>
              <a:off x="586232" y="881888"/>
              <a:ext cx="4383024" cy="2343912"/>
            </a:xfrm>
            <a:prstGeom prst="rect">
              <a:avLst/>
            </a:prstGeom>
          </p:spPr>
        </p:pic>
        <p:pic>
          <p:nvPicPr>
            <p:cNvPr id="27" name="Picture 26">
              <a:extLst>
                <a:ext uri="{FF2B5EF4-FFF2-40B4-BE49-F238E27FC236}">
                  <a16:creationId xmlns:a16="http://schemas.microsoft.com/office/drawing/2014/main" id="{5323E72B-90AA-8A34-B521-159847930F22}"/>
                </a:ext>
              </a:extLst>
            </p:cNvPr>
            <p:cNvPicPr/>
            <p:nvPr/>
          </p:nvPicPr>
          <p:blipFill>
            <a:blip r:embed="rId2"/>
            <a:stretch>
              <a:fillRect/>
            </a:stretch>
          </p:blipFill>
          <p:spPr>
            <a:xfrm>
              <a:off x="586232" y="881888"/>
              <a:ext cx="4383024" cy="2343912"/>
            </a:xfrm>
            <a:prstGeom prst="rect">
              <a:avLst/>
            </a:prstGeom>
          </p:spPr>
        </p:pic>
        <p:pic>
          <p:nvPicPr>
            <p:cNvPr id="28" name="Picture 27">
              <a:extLst>
                <a:ext uri="{FF2B5EF4-FFF2-40B4-BE49-F238E27FC236}">
                  <a16:creationId xmlns:a16="http://schemas.microsoft.com/office/drawing/2014/main" id="{2D6BA482-E0A2-EB85-BEA2-AE9F94A416A9}"/>
                </a:ext>
              </a:extLst>
            </p:cNvPr>
            <p:cNvPicPr/>
            <p:nvPr/>
          </p:nvPicPr>
          <p:blipFill>
            <a:blip r:embed="rId2"/>
            <a:stretch>
              <a:fillRect/>
            </a:stretch>
          </p:blipFill>
          <p:spPr>
            <a:xfrm>
              <a:off x="586232" y="881888"/>
              <a:ext cx="4383024" cy="2343912"/>
            </a:xfrm>
            <a:prstGeom prst="rect">
              <a:avLst/>
            </a:prstGeom>
          </p:spPr>
        </p:pic>
        <p:pic>
          <p:nvPicPr>
            <p:cNvPr id="29" name="Picture 28">
              <a:extLst>
                <a:ext uri="{FF2B5EF4-FFF2-40B4-BE49-F238E27FC236}">
                  <a16:creationId xmlns:a16="http://schemas.microsoft.com/office/drawing/2014/main" id="{E487EB9A-4E53-3907-8099-E87C2D286CCF}"/>
                </a:ext>
              </a:extLst>
            </p:cNvPr>
            <p:cNvPicPr/>
            <p:nvPr/>
          </p:nvPicPr>
          <p:blipFill>
            <a:blip r:embed="rId2"/>
            <a:stretch>
              <a:fillRect/>
            </a:stretch>
          </p:blipFill>
          <p:spPr>
            <a:xfrm>
              <a:off x="586232" y="881888"/>
              <a:ext cx="4383024" cy="2343912"/>
            </a:xfrm>
            <a:prstGeom prst="rect">
              <a:avLst/>
            </a:prstGeom>
          </p:spPr>
        </p:pic>
        <p:pic>
          <p:nvPicPr>
            <p:cNvPr id="30" name="Picture 29">
              <a:extLst>
                <a:ext uri="{FF2B5EF4-FFF2-40B4-BE49-F238E27FC236}">
                  <a16:creationId xmlns:a16="http://schemas.microsoft.com/office/drawing/2014/main" id="{95794F9A-3009-C836-2CD3-1BD50D98D5EA}"/>
                </a:ext>
              </a:extLst>
            </p:cNvPr>
            <p:cNvPicPr/>
            <p:nvPr/>
          </p:nvPicPr>
          <p:blipFill>
            <a:blip r:embed="rId2"/>
            <a:stretch>
              <a:fillRect/>
            </a:stretch>
          </p:blipFill>
          <p:spPr>
            <a:xfrm>
              <a:off x="586232" y="881888"/>
              <a:ext cx="4383024" cy="2343912"/>
            </a:xfrm>
            <a:prstGeom prst="rect">
              <a:avLst/>
            </a:prstGeom>
          </p:spPr>
        </p:pic>
        <p:pic>
          <p:nvPicPr>
            <p:cNvPr id="31" name="Picture 30">
              <a:extLst>
                <a:ext uri="{FF2B5EF4-FFF2-40B4-BE49-F238E27FC236}">
                  <a16:creationId xmlns:a16="http://schemas.microsoft.com/office/drawing/2014/main" id="{DB56FBB4-AE33-A1A1-67C8-89CB738CD252}"/>
                </a:ext>
              </a:extLst>
            </p:cNvPr>
            <p:cNvPicPr/>
            <p:nvPr/>
          </p:nvPicPr>
          <p:blipFill>
            <a:blip r:embed="rId2"/>
            <a:stretch>
              <a:fillRect/>
            </a:stretch>
          </p:blipFill>
          <p:spPr>
            <a:xfrm>
              <a:off x="586232" y="881888"/>
              <a:ext cx="4383024" cy="2343912"/>
            </a:xfrm>
            <a:prstGeom prst="rect">
              <a:avLst/>
            </a:prstGeom>
          </p:spPr>
        </p:pic>
        <p:pic>
          <p:nvPicPr>
            <p:cNvPr id="32" name="Picture 31">
              <a:extLst>
                <a:ext uri="{FF2B5EF4-FFF2-40B4-BE49-F238E27FC236}">
                  <a16:creationId xmlns:a16="http://schemas.microsoft.com/office/drawing/2014/main" id="{7D5D931A-A78A-C1AF-311A-999078FA8818}"/>
                </a:ext>
              </a:extLst>
            </p:cNvPr>
            <p:cNvPicPr/>
            <p:nvPr/>
          </p:nvPicPr>
          <p:blipFill>
            <a:blip r:embed="rId2"/>
            <a:stretch>
              <a:fillRect/>
            </a:stretch>
          </p:blipFill>
          <p:spPr>
            <a:xfrm>
              <a:off x="586232" y="881888"/>
              <a:ext cx="4383024" cy="2343912"/>
            </a:xfrm>
            <a:prstGeom prst="rect">
              <a:avLst/>
            </a:prstGeom>
          </p:spPr>
        </p:pic>
        <p:pic>
          <p:nvPicPr>
            <p:cNvPr id="33" name="Picture 32">
              <a:extLst>
                <a:ext uri="{FF2B5EF4-FFF2-40B4-BE49-F238E27FC236}">
                  <a16:creationId xmlns:a16="http://schemas.microsoft.com/office/drawing/2014/main" id="{F621579A-B0C2-E72B-5B15-E72534B54510}"/>
                </a:ext>
              </a:extLst>
            </p:cNvPr>
            <p:cNvPicPr/>
            <p:nvPr/>
          </p:nvPicPr>
          <p:blipFill>
            <a:blip r:embed="rId2"/>
            <a:stretch>
              <a:fillRect/>
            </a:stretch>
          </p:blipFill>
          <p:spPr>
            <a:xfrm>
              <a:off x="586232" y="881888"/>
              <a:ext cx="4383024" cy="2343912"/>
            </a:xfrm>
            <a:prstGeom prst="rect">
              <a:avLst/>
            </a:prstGeom>
          </p:spPr>
        </p:pic>
        <p:pic>
          <p:nvPicPr>
            <p:cNvPr id="34" name="Picture 33">
              <a:extLst>
                <a:ext uri="{FF2B5EF4-FFF2-40B4-BE49-F238E27FC236}">
                  <a16:creationId xmlns:a16="http://schemas.microsoft.com/office/drawing/2014/main" id="{A25E873A-5547-FB2A-F2D3-EB76768E35F3}"/>
                </a:ext>
              </a:extLst>
            </p:cNvPr>
            <p:cNvPicPr/>
            <p:nvPr/>
          </p:nvPicPr>
          <p:blipFill>
            <a:blip r:embed="rId2"/>
            <a:stretch>
              <a:fillRect/>
            </a:stretch>
          </p:blipFill>
          <p:spPr>
            <a:xfrm>
              <a:off x="586232" y="881888"/>
              <a:ext cx="4383024" cy="2343912"/>
            </a:xfrm>
            <a:prstGeom prst="rect">
              <a:avLst/>
            </a:prstGeom>
          </p:spPr>
        </p:pic>
        <p:pic>
          <p:nvPicPr>
            <p:cNvPr id="35" name="Picture 34">
              <a:extLst>
                <a:ext uri="{FF2B5EF4-FFF2-40B4-BE49-F238E27FC236}">
                  <a16:creationId xmlns:a16="http://schemas.microsoft.com/office/drawing/2014/main" id="{E9C6053F-C261-B43E-5B96-5BB88FB29D68}"/>
                </a:ext>
              </a:extLst>
            </p:cNvPr>
            <p:cNvPicPr/>
            <p:nvPr/>
          </p:nvPicPr>
          <p:blipFill>
            <a:blip r:embed="rId2"/>
            <a:stretch>
              <a:fillRect/>
            </a:stretch>
          </p:blipFill>
          <p:spPr>
            <a:xfrm>
              <a:off x="586232" y="881888"/>
              <a:ext cx="4383024" cy="2343912"/>
            </a:xfrm>
            <a:prstGeom prst="rect">
              <a:avLst/>
            </a:prstGeom>
          </p:spPr>
        </p:pic>
        <p:pic>
          <p:nvPicPr>
            <p:cNvPr id="36" name="Picture 35">
              <a:extLst>
                <a:ext uri="{FF2B5EF4-FFF2-40B4-BE49-F238E27FC236}">
                  <a16:creationId xmlns:a16="http://schemas.microsoft.com/office/drawing/2014/main" id="{643CFADB-F96E-1B9B-0DB6-89D5394C0B51}"/>
                </a:ext>
              </a:extLst>
            </p:cNvPr>
            <p:cNvPicPr/>
            <p:nvPr/>
          </p:nvPicPr>
          <p:blipFill>
            <a:blip r:embed="rId2"/>
            <a:stretch>
              <a:fillRect/>
            </a:stretch>
          </p:blipFill>
          <p:spPr>
            <a:xfrm>
              <a:off x="586232" y="881888"/>
              <a:ext cx="4383024" cy="2343912"/>
            </a:xfrm>
            <a:prstGeom prst="rect">
              <a:avLst/>
            </a:prstGeom>
          </p:spPr>
        </p:pic>
        <p:pic>
          <p:nvPicPr>
            <p:cNvPr id="37" name="Picture 36">
              <a:extLst>
                <a:ext uri="{FF2B5EF4-FFF2-40B4-BE49-F238E27FC236}">
                  <a16:creationId xmlns:a16="http://schemas.microsoft.com/office/drawing/2014/main" id="{263B114B-492A-7387-EE09-A8E03233E49C}"/>
                </a:ext>
              </a:extLst>
            </p:cNvPr>
            <p:cNvPicPr/>
            <p:nvPr/>
          </p:nvPicPr>
          <p:blipFill>
            <a:blip r:embed="rId2"/>
            <a:stretch>
              <a:fillRect/>
            </a:stretch>
          </p:blipFill>
          <p:spPr>
            <a:xfrm>
              <a:off x="586232" y="881888"/>
              <a:ext cx="4383024" cy="2343912"/>
            </a:xfrm>
            <a:prstGeom prst="rect">
              <a:avLst/>
            </a:prstGeom>
          </p:spPr>
        </p:pic>
        <p:pic>
          <p:nvPicPr>
            <p:cNvPr id="38" name="Picture 37">
              <a:extLst>
                <a:ext uri="{FF2B5EF4-FFF2-40B4-BE49-F238E27FC236}">
                  <a16:creationId xmlns:a16="http://schemas.microsoft.com/office/drawing/2014/main" id="{5DCD9818-627B-BA31-C08E-9F07D6C10C00}"/>
                </a:ext>
              </a:extLst>
            </p:cNvPr>
            <p:cNvPicPr/>
            <p:nvPr/>
          </p:nvPicPr>
          <p:blipFill>
            <a:blip r:embed="rId2"/>
            <a:stretch>
              <a:fillRect/>
            </a:stretch>
          </p:blipFill>
          <p:spPr>
            <a:xfrm>
              <a:off x="586232" y="881888"/>
              <a:ext cx="4383024" cy="2343912"/>
            </a:xfrm>
            <a:prstGeom prst="rect">
              <a:avLst/>
            </a:prstGeom>
          </p:spPr>
        </p:pic>
        <p:sp>
          <p:nvSpPr>
            <p:cNvPr id="39" name="Shape 577">
              <a:extLst>
                <a:ext uri="{FF2B5EF4-FFF2-40B4-BE49-F238E27FC236}">
                  <a16:creationId xmlns:a16="http://schemas.microsoft.com/office/drawing/2014/main" id="{E7272FD2-2AF3-8584-012C-32C3F6E2457E}"/>
                </a:ext>
              </a:extLst>
            </p:cNvPr>
            <p:cNvSpPr/>
            <p:nvPr/>
          </p:nvSpPr>
          <p:spPr>
            <a:xfrm>
              <a:off x="478155" y="3223260"/>
              <a:ext cx="4600449" cy="0"/>
            </a:xfrm>
            <a:custGeom>
              <a:avLst/>
              <a:gdLst/>
              <a:ahLst/>
              <a:cxnLst/>
              <a:rect l="0" t="0" r="0" b="0"/>
              <a:pathLst>
                <a:path w="4600449">
                  <a:moveTo>
                    <a:pt x="0" y="0"/>
                  </a:moveTo>
                  <a:lnTo>
                    <a:pt x="4600449" y="0"/>
                  </a:lnTo>
                </a:path>
              </a:pathLst>
            </a:custGeom>
            <a:ln w="3175" cap="flat">
              <a:round/>
            </a:ln>
          </p:spPr>
          <p:style>
            <a:lnRef idx="1">
              <a:srgbClr val="8FAADC"/>
            </a:lnRef>
            <a:fillRef idx="0">
              <a:srgbClr val="000000">
                <a:alpha val="0"/>
              </a:srgbClr>
            </a:fillRef>
            <a:effectRef idx="0">
              <a:scrgbClr r="0" g="0" b="0"/>
            </a:effectRef>
            <a:fontRef idx="none"/>
          </p:style>
          <p:txBody>
            <a:bodyPr/>
            <a:lstStyle/>
            <a:p>
              <a:endParaRPr lang="en-IN"/>
            </a:p>
          </p:txBody>
        </p:sp>
        <p:sp>
          <p:nvSpPr>
            <p:cNvPr id="40" name="Shape 578">
              <a:extLst>
                <a:ext uri="{FF2B5EF4-FFF2-40B4-BE49-F238E27FC236}">
                  <a16:creationId xmlns:a16="http://schemas.microsoft.com/office/drawing/2014/main" id="{0B6E7DFE-2FFE-D5A1-6250-05E30257F3B6}"/>
                </a:ext>
              </a:extLst>
            </p:cNvPr>
            <p:cNvSpPr/>
            <p:nvPr/>
          </p:nvSpPr>
          <p:spPr>
            <a:xfrm>
              <a:off x="938149" y="723900"/>
              <a:ext cx="0" cy="161925"/>
            </a:xfrm>
            <a:custGeom>
              <a:avLst/>
              <a:gdLst/>
              <a:ahLst/>
              <a:cxnLst/>
              <a:rect l="0" t="0" r="0" b="0"/>
              <a:pathLst>
                <a:path h="161925">
                  <a:moveTo>
                    <a:pt x="0" y="161925"/>
                  </a:moveTo>
                  <a:lnTo>
                    <a:pt x="0" y="0"/>
                  </a:lnTo>
                </a:path>
              </a:pathLst>
            </a:custGeom>
            <a:ln w="9525" cap="flat">
              <a:round/>
            </a:ln>
          </p:spPr>
          <p:style>
            <a:lnRef idx="1">
              <a:srgbClr val="8FAADC"/>
            </a:lnRef>
            <a:fillRef idx="0">
              <a:srgbClr val="000000">
                <a:alpha val="0"/>
              </a:srgbClr>
            </a:fillRef>
            <a:effectRef idx="0">
              <a:scrgbClr r="0" g="0" b="0"/>
            </a:effectRef>
            <a:fontRef idx="none"/>
          </p:style>
          <p:txBody>
            <a:bodyPr/>
            <a:lstStyle/>
            <a:p>
              <a:endParaRPr lang="en-IN"/>
            </a:p>
          </p:txBody>
        </p:sp>
        <p:sp>
          <p:nvSpPr>
            <p:cNvPr id="41" name="Shape 579">
              <a:extLst>
                <a:ext uri="{FF2B5EF4-FFF2-40B4-BE49-F238E27FC236}">
                  <a16:creationId xmlns:a16="http://schemas.microsoft.com/office/drawing/2014/main" id="{7DB2D3A9-F502-6CEE-40C8-FEA9EB12A976}"/>
                </a:ext>
              </a:extLst>
            </p:cNvPr>
            <p:cNvSpPr/>
            <p:nvPr/>
          </p:nvSpPr>
          <p:spPr>
            <a:xfrm>
              <a:off x="1530985" y="681228"/>
              <a:ext cx="20574" cy="223901"/>
            </a:xfrm>
            <a:custGeom>
              <a:avLst/>
              <a:gdLst/>
              <a:ahLst/>
              <a:cxnLst/>
              <a:rect l="0" t="0" r="0" b="0"/>
              <a:pathLst>
                <a:path w="20574" h="223901">
                  <a:moveTo>
                    <a:pt x="20574" y="223901"/>
                  </a:moveTo>
                  <a:lnTo>
                    <a:pt x="0" y="0"/>
                  </a:lnTo>
                </a:path>
              </a:pathLst>
            </a:custGeom>
            <a:ln w="9525" cap="flat">
              <a:round/>
            </a:ln>
          </p:spPr>
          <p:style>
            <a:lnRef idx="1">
              <a:srgbClr val="8FAADC"/>
            </a:lnRef>
            <a:fillRef idx="0">
              <a:srgbClr val="000000">
                <a:alpha val="0"/>
              </a:srgbClr>
            </a:fillRef>
            <a:effectRef idx="0">
              <a:scrgbClr r="0" g="0" b="0"/>
            </a:effectRef>
            <a:fontRef idx="none"/>
          </p:style>
          <p:txBody>
            <a:bodyPr/>
            <a:lstStyle/>
            <a:p>
              <a:endParaRPr lang="en-IN"/>
            </a:p>
          </p:txBody>
        </p:sp>
        <p:sp>
          <p:nvSpPr>
            <p:cNvPr id="42" name="Shape 580">
              <a:extLst>
                <a:ext uri="{FF2B5EF4-FFF2-40B4-BE49-F238E27FC236}">
                  <a16:creationId xmlns:a16="http://schemas.microsoft.com/office/drawing/2014/main" id="{027D9029-6E94-1272-7A9B-72C237E057A0}"/>
                </a:ext>
              </a:extLst>
            </p:cNvPr>
            <p:cNvSpPr/>
            <p:nvPr/>
          </p:nvSpPr>
          <p:spPr>
            <a:xfrm>
              <a:off x="2133981" y="711200"/>
              <a:ext cx="30988" cy="234188"/>
            </a:xfrm>
            <a:custGeom>
              <a:avLst/>
              <a:gdLst/>
              <a:ahLst/>
              <a:cxnLst/>
              <a:rect l="0" t="0" r="0" b="0"/>
              <a:pathLst>
                <a:path w="30988" h="234188">
                  <a:moveTo>
                    <a:pt x="30988" y="234188"/>
                  </a:moveTo>
                  <a:lnTo>
                    <a:pt x="0" y="0"/>
                  </a:lnTo>
                </a:path>
              </a:pathLst>
            </a:custGeom>
            <a:ln w="9525" cap="flat">
              <a:round/>
            </a:ln>
          </p:spPr>
          <p:style>
            <a:lnRef idx="1">
              <a:srgbClr val="8FAADC"/>
            </a:lnRef>
            <a:fillRef idx="0">
              <a:srgbClr val="000000">
                <a:alpha val="0"/>
              </a:srgbClr>
            </a:fillRef>
            <a:effectRef idx="0">
              <a:scrgbClr r="0" g="0" b="0"/>
            </a:effectRef>
            <a:fontRef idx="none"/>
          </p:style>
          <p:txBody>
            <a:bodyPr/>
            <a:lstStyle/>
            <a:p>
              <a:endParaRPr lang="en-IN"/>
            </a:p>
          </p:txBody>
        </p:sp>
        <p:sp>
          <p:nvSpPr>
            <p:cNvPr id="43" name="Shape 581">
              <a:extLst>
                <a:ext uri="{FF2B5EF4-FFF2-40B4-BE49-F238E27FC236}">
                  <a16:creationId xmlns:a16="http://schemas.microsoft.com/office/drawing/2014/main" id="{D8E4B5AA-A4F7-9388-CD97-BC93B1E24DA6}"/>
                </a:ext>
              </a:extLst>
            </p:cNvPr>
            <p:cNvSpPr/>
            <p:nvPr/>
          </p:nvSpPr>
          <p:spPr>
            <a:xfrm>
              <a:off x="3085084" y="699262"/>
              <a:ext cx="0" cy="296291"/>
            </a:xfrm>
            <a:custGeom>
              <a:avLst/>
              <a:gdLst/>
              <a:ahLst/>
              <a:cxnLst/>
              <a:rect l="0" t="0" r="0" b="0"/>
              <a:pathLst>
                <a:path h="296291">
                  <a:moveTo>
                    <a:pt x="0" y="296291"/>
                  </a:moveTo>
                  <a:lnTo>
                    <a:pt x="0" y="0"/>
                  </a:lnTo>
                </a:path>
              </a:pathLst>
            </a:custGeom>
            <a:ln w="9525" cap="flat">
              <a:round/>
            </a:ln>
          </p:spPr>
          <p:style>
            <a:lnRef idx="1">
              <a:srgbClr val="8FAADC"/>
            </a:lnRef>
            <a:fillRef idx="0">
              <a:srgbClr val="000000">
                <a:alpha val="0"/>
              </a:srgbClr>
            </a:fillRef>
            <a:effectRef idx="0">
              <a:scrgbClr r="0" g="0" b="0"/>
            </a:effectRef>
            <a:fontRef idx="none"/>
          </p:style>
          <p:txBody>
            <a:bodyPr/>
            <a:lstStyle/>
            <a:p>
              <a:endParaRPr lang="en-IN"/>
            </a:p>
          </p:txBody>
        </p:sp>
        <p:sp>
          <p:nvSpPr>
            <p:cNvPr id="44" name="Shape 8522">
              <a:extLst>
                <a:ext uri="{FF2B5EF4-FFF2-40B4-BE49-F238E27FC236}">
                  <a16:creationId xmlns:a16="http://schemas.microsoft.com/office/drawing/2014/main" id="{25E475A4-4E53-A990-72E7-D6925784075F}"/>
                </a:ext>
              </a:extLst>
            </p:cNvPr>
            <p:cNvSpPr/>
            <p:nvPr/>
          </p:nvSpPr>
          <p:spPr>
            <a:xfrm>
              <a:off x="289420" y="759651"/>
              <a:ext cx="684149" cy="177609"/>
            </a:xfrm>
            <a:custGeom>
              <a:avLst/>
              <a:gdLst/>
              <a:ahLst/>
              <a:cxnLst/>
              <a:rect l="0" t="0" r="0" b="0"/>
              <a:pathLst>
                <a:path w="684149" h="177609">
                  <a:moveTo>
                    <a:pt x="0" y="0"/>
                  </a:moveTo>
                  <a:lnTo>
                    <a:pt x="684149" y="0"/>
                  </a:lnTo>
                  <a:lnTo>
                    <a:pt x="684149" y="177609"/>
                  </a:lnTo>
                  <a:lnTo>
                    <a:pt x="0" y="177609"/>
                  </a:lnTo>
                  <a:lnTo>
                    <a:pt x="0" y="0"/>
                  </a:lnTo>
                </a:path>
              </a:pathLst>
            </a:custGeom>
            <a:ln w="0" cap="flat">
              <a:round/>
            </a:ln>
          </p:spPr>
          <p:style>
            <a:lnRef idx="0">
              <a:srgbClr val="000000">
                <a:alpha val="0"/>
              </a:srgbClr>
            </a:lnRef>
            <a:fillRef idx="1">
              <a:srgbClr val="4472C4">
                <a:alpha val="70196"/>
              </a:srgbClr>
            </a:fillRef>
            <a:effectRef idx="0">
              <a:scrgbClr r="0" g="0" b="0"/>
            </a:effectRef>
            <a:fontRef idx="none"/>
          </p:style>
          <p:txBody>
            <a:bodyPr/>
            <a:lstStyle/>
            <a:p>
              <a:endParaRPr lang="en-IN"/>
            </a:p>
          </p:txBody>
        </p:sp>
        <p:sp>
          <p:nvSpPr>
            <p:cNvPr id="45" name="Rectangle 44">
              <a:extLst>
                <a:ext uri="{FF2B5EF4-FFF2-40B4-BE49-F238E27FC236}">
                  <a16:creationId xmlns:a16="http://schemas.microsoft.com/office/drawing/2014/main" id="{3884D218-7DB6-FB6B-92A5-0BBA72C2FF76}"/>
                </a:ext>
              </a:extLst>
            </p:cNvPr>
            <p:cNvSpPr/>
            <p:nvPr/>
          </p:nvSpPr>
          <p:spPr>
            <a:xfrm>
              <a:off x="326746" y="801878"/>
              <a:ext cx="809045" cy="154840"/>
            </a:xfrm>
            <a:prstGeom prst="rect">
              <a:avLst/>
            </a:prstGeom>
            <a:ln>
              <a:noFill/>
            </a:ln>
          </p:spPr>
          <p:txBody>
            <a:bodyPr vert="horz" lIns="0" tIns="0" rIns="0" bIns="0" rtlCol="0">
              <a:noAutofit/>
            </a:bodyPr>
            <a:lstStyle/>
            <a:p>
              <a:pPr marL="6350" indent="-6350">
                <a:lnSpc>
                  <a:spcPct val="107000"/>
                </a:lnSpc>
                <a:spcAft>
                  <a:spcPts val="800"/>
                </a:spcAft>
              </a:pPr>
              <a:r>
                <a:rPr lang="en-IN" sz="900" kern="100">
                  <a:solidFill>
                    <a:srgbClr val="FFFFFF"/>
                  </a:solidFill>
                  <a:effectLst/>
                  <a:latin typeface="Calibri" panose="020F0502020204030204" pitchFamily="34" charset="0"/>
                  <a:ea typeface="Calibri" panose="020F0502020204030204" pitchFamily="34" charset="0"/>
                </a:rPr>
                <a:t>49281.95662</a:t>
              </a:r>
              <a:endParaRPr lang="en-IN" sz="1200" kern="100">
                <a:solidFill>
                  <a:srgbClr val="000000"/>
                </a:solidFill>
                <a:effectLst/>
                <a:latin typeface="Times New Roman" panose="02020603050405020304" pitchFamily="18" charset="0"/>
                <a:ea typeface="Times New Roman" panose="02020603050405020304" pitchFamily="18" charset="0"/>
              </a:endParaRPr>
            </a:p>
          </p:txBody>
        </p:sp>
        <p:sp>
          <p:nvSpPr>
            <p:cNvPr id="46" name="Shape 8523">
              <a:extLst>
                <a:ext uri="{FF2B5EF4-FFF2-40B4-BE49-F238E27FC236}">
                  <a16:creationId xmlns:a16="http://schemas.microsoft.com/office/drawing/2014/main" id="{04DCBE38-BCB2-05E7-C21F-7FFB7FA90D08}"/>
                </a:ext>
              </a:extLst>
            </p:cNvPr>
            <p:cNvSpPr/>
            <p:nvPr/>
          </p:nvSpPr>
          <p:spPr>
            <a:xfrm>
              <a:off x="596138" y="546291"/>
              <a:ext cx="684149" cy="177609"/>
            </a:xfrm>
            <a:custGeom>
              <a:avLst/>
              <a:gdLst/>
              <a:ahLst/>
              <a:cxnLst/>
              <a:rect l="0" t="0" r="0" b="0"/>
              <a:pathLst>
                <a:path w="684149" h="177609">
                  <a:moveTo>
                    <a:pt x="0" y="0"/>
                  </a:moveTo>
                  <a:lnTo>
                    <a:pt x="684149" y="0"/>
                  </a:lnTo>
                  <a:lnTo>
                    <a:pt x="684149" y="177609"/>
                  </a:lnTo>
                  <a:lnTo>
                    <a:pt x="0" y="177609"/>
                  </a:lnTo>
                  <a:lnTo>
                    <a:pt x="0" y="0"/>
                  </a:lnTo>
                </a:path>
              </a:pathLst>
            </a:custGeom>
            <a:ln w="0" cap="flat">
              <a:round/>
            </a:ln>
          </p:spPr>
          <p:style>
            <a:lnRef idx="0">
              <a:srgbClr val="000000">
                <a:alpha val="0"/>
              </a:srgbClr>
            </a:lnRef>
            <a:fillRef idx="1">
              <a:srgbClr val="4472C4">
                <a:alpha val="70196"/>
              </a:srgbClr>
            </a:fillRef>
            <a:effectRef idx="0">
              <a:scrgbClr r="0" g="0" b="0"/>
            </a:effectRef>
            <a:fontRef idx="none"/>
          </p:style>
          <p:txBody>
            <a:bodyPr/>
            <a:lstStyle/>
            <a:p>
              <a:endParaRPr lang="en-IN"/>
            </a:p>
          </p:txBody>
        </p:sp>
        <p:sp>
          <p:nvSpPr>
            <p:cNvPr id="47" name="Rectangle 46">
              <a:extLst>
                <a:ext uri="{FF2B5EF4-FFF2-40B4-BE49-F238E27FC236}">
                  <a16:creationId xmlns:a16="http://schemas.microsoft.com/office/drawing/2014/main" id="{92ECBE0A-4D85-AE03-34FF-2CCE4A17A431}"/>
                </a:ext>
              </a:extLst>
            </p:cNvPr>
            <p:cNvSpPr/>
            <p:nvPr/>
          </p:nvSpPr>
          <p:spPr>
            <a:xfrm>
              <a:off x="633730" y="588518"/>
              <a:ext cx="809045" cy="154840"/>
            </a:xfrm>
            <a:prstGeom prst="rect">
              <a:avLst/>
            </a:prstGeom>
            <a:ln>
              <a:noFill/>
            </a:ln>
          </p:spPr>
          <p:txBody>
            <a:bodyPr vert="horz" lIns="0" tIns="0" rIns="0" bIns="0" rtlCol="0">
              <a:noAutofit/>
            </a:bodyPr>
            <a:lstStyle/>
            <a:p>
              <a:pPr marL="6350" indent="-6350">
                <a:lnSpc>
                  <a:spcPct val="107000"/>
                </a:lnSpc>
                <a:spcAft>
                  <a:spcPts val="800"/>
                </a:spcAft>
              </a:pPr>
              <a:r>
                <a:rPr lang="en-IN" sz="900" kern="100">
                  <a:solidFill>
                    <a:srgbClr val="FFFFFF"/>
                  </a:solidFill>
                  <a:effectLst/>
                  <a:latin typeface="Calibri" panose="020F0502020204030204" pitchFamily="34" charset="0"/>
                  <a:ea typeface="Calibri" panose="020F0502020204030204" pitchFamily="34" charset="0"/>
                </a:rPr>
                <a:t>51244.35931</a:t>
              </a:r>
              <a:endParaRPr lang="en-IN" sz="1200" kern="100">
                <a:solidFill>
                  <a:srgbClr val="000000"/>
                </a:solidFill>
                <a:effectLst/>
                <a:latin typeface="Times New Roman" panose="02020603050405020304" pitchFamily="18" charset="0"/>
                <a:ea typeface="Times New Roman" panose="02020603050405020304" pitchFamily="18" charset="0"/>
              </a:endParaRPr>
            </a:p>
          </p:txBody>
        </p:sp>
        <p:sp>
          <p:nvSpPr>
            <p:cNvPr id="48" name="Shape 8524">
              <a:extLst>
                <a:ext uri="{FF2B5EF4-FFF2-40B4-BE49-F238E27FC236}">
                  <a16:creationId xmlns:a16="http://schemas.microsoft.com/office/drawing/2014/main" id="{A2CC00E8-1449-B6F0-BAA8-56441B05A5AC}"/>
                </a:ext>
              </a:extLst>
            </p:cNvPr>
            <p:cNvSpPr/>
            <p:nvPr/>
          </p:nvSpPr>
          <p:spPr>
            <a:xfrm>
              <a:off x="902843" y="718249"/>
              <a:ext cx="684149" cy="177609"/>
            </a:xfrm>
            <a:custGeom>
              <a:avLst/>
              <a:gdLst/>
              <a:ahLst/>
              <a:cxnLst/>
              <a:rect l="0" t="0" r="0" b="0"/>
              <a:pathLst>
                <a:path w="684149" h="177609">
                  <a:moveTo>
                    <a:pt x="0" y="0"/>
                  </a:moveTo>
                  <a:lnTo>
                    <a:pt x="684149" y="0"/>
                  </a:lnTo>
                  <a:lnTo>
                    <a:pt x="684149" y="177609"/>
                  </a:lnTo>
                  <a:lnTo>
                    <a:pt x="0" y="177609"/>
                  </a:lnTo>
                  <a:lnTo>
                    <a:pt x="0" y="0"/>
                  </a:lnTo>
                </a:path>
              </a:pathLst>
            </a:custGeom>
            <a:ln w="0" cap="flat">
              <a:round/>
            </a:ln>
          </p:spPr>
          <p:style>
            <a:lnRef idx="0">
              <a:srgbClr val="000000">
                <a:alpha val="0"/>
              </a:srgbClr>
            </a:lnRef>
            <a:fillRef idx="1">
              <a:srgbClr val="4472C4">
                <a:alpha val="70196"/>
              </a:srgbClr>
            </a:fillRef>
            <a:effectRef idx="0">
              <a:scrgbClr r="0" g="0" b="0"/>
            </a:effectRef>
            <a:fontRef idx="none"/>
          </p:style>
          <p:txBody>
            <a:bodyPr/>
            <a:lstStyle/>
            <a:p>
              <a:endParaRPr lang="en-IN"/>
            </a:p>
          </p:txBody>
        </p:sp>
        <p:sp>
          <p:nvSpPr>
            <p:cNvPr id="49" name="Rectangle 48">
              <a:extLst>
                <a:ext uri="{FF2B5EF4-FFF2-40B4-BE49-F238E27FC236}">
                  <a16:creationId xmlns:a16="http://schemas.microsoft.com/office/drawing/2014/main" id="{5C068E55-C6EB-A892-52B0-E8DB82087B5B}"/>
                </a:ext>
              </a:extLst>
            </p:cNvPr>
            <p:cNvSpPr/>
            <p:nvPr/>
          </p:nvSpPr>
          <p:spPr>
            <a:xfrm>
              <a:off x="940308" y="760349"/>
              <a:ext cx="809045" cy="154840"/>
            </a:xfrm>
            <a:prstGeom prst="rect">
              <a:avLst/>
            </a:prstGeom>
            <a:ln>
              <a:noFill/>
            </a:ln>
          </p:spPr>
          <p:txBody>
            <a:bodyPr vert="horz" lIns="0" tIns="0" rIns="0" bIns="0" rtlCol="0">
              <a:noAutofit/>
            </a:bodyPr>
            <a:lstStyle/>
            <a:p>
              <a:pPr marL="6350" indent="-6350">
                <a:lnSpc>
                  <a:spcPct val="107000"/>
                </a:lnSpc>
                <a:spcAft>
                  <a:spcPts val="800"/>
                </a:spcAft>
              </a:pPr>
              <a:r>
                <a:rPr lang="en-IN" sz="900" kern="100">
                  <a:solidFill>
                    <a:srgbClr val="FFFFFF"/>
                  </a:solidFill>
                  <a:effectLst/>
                  <a:latin typeface="Calibri" panose="020F0502020204030204" pitchFamily="34" charset="0"/>
                  <a:ea typeface="Calibri" panose="020F0502020204030204" pitchFamily="34" charset="0"/>
                </a:rPr>
                <a:t>50190.24627</a:t>
              </a:r>
              <a:endParaRPr lang="en-IN" sz="1200" kern="100">
                <a:solidFill>
                  <a:srgbClr val="000000"/>
                </a:solidFill>
                <a:effectLst/>
                <a:latin typeface="Times New Roman" panose="02020603050405020304" pitchFamily="18" charset="0"/>
                <a:ea typeface="Times New Roman" panose="02020603050405020304" pitchFamily="18" charset="0"/>
              </a:endParaRPr>
            </a:p>
          </p:txBody>
        </p:sp>
        <p:sp>
          <p:nvSpPr>
            <p:cNvPr id="50" name="Shape 8525">
              <a:extLst>
                <a:ext uri="{FF2B5EF4-FFF2-40B4-BE49-F238E27FC236}">
                  <a16:creationId xmlns:a16="http://schemas.microsoft.com/office/drawing/2014/main" id="{4954CBDE-DA71-5495-F629-DAE5D8E5502F}"/>
                </a:ext>
              </a:extLst>
            </p:cNvPr>
            <p:cNvSpPr/>
            <p:nvPr/>
          </p:nvSpPr>
          <p:spPr>
            <a:xfrm>
              <a:off x="1188847" y="503619"/>
              <a:ext cx="684149" cy="177609"/>
            </a:xfrm>
            <a:custGeom>
              <a:avLst/>
              <a:gdLst/>
              <a:ahLst/>
              <a:cxnLst/>
              <a:rect l="0" t="0" r="0" b="0"/>
              <a:pathLst>
                <a:path w="684149" h="177609">
                  <a:moveTo>
                    <a:pt x="0" y="0"/>
                  </a:moveTo>
                  <a:lnTo>
                    <a:pt x="684149" y="0"/>
                  </a:lnTo>
                  <a:lnTo>
                    <a:pt x="684149" y="177609"/>
                  </a:lnTo>
                  <a:lnTo>
                    <a:pt x="0" y="177609"/>
                  </a:lnTo>
                  <a:lnTo>
                    <a:pt x="0" y="0"/>
                  </a:lnTo>
                </a:path>
              </a:pathLst>
            </a:custGeom>
            <a:ln w="0" cap="flat">
              <a:round/>
            </a:ln>
          </p:spPr>
          <p:style>
            <a:lnRef idx="0">
              <a:srgbClr val="000000">
                <a:alpha val="0"/>
              </a:srgbClr>
            </a:lnRef>
            <a:fillRef idx="1">
              <a:srgbClr val="4472C4">
                <a:alpha val="70196"/>
              </a:srgbClr>
            </a:fillRef>
            <a:effectRef idx="0">
              <a:scrgbClr r="0" g="0" b="0"/>
            </a:effectRef>
            <a:fontRef idx="none"/>
          </p:style>
          <p:txBody>
            <a:bodyPr/>
            <a:lstStyle/>
            <a:p>
              <a:endParaRPr lang="en-IN"/>
            </a:p>
          </p:txBody>
        </p:sp>
        <p:sp>
          <p:nvSpPr>
            <p:cNvPr id="51" name="Rectangle 50">
              <a:extLst>
                <a:ext uri="{FF2B5EF4-FFF2-40B4-BE49-F238E27FC236}">
                  <a16:creationId xmlns:a16="http://schemas.microsoft.com/office/drawing/2014/main" id="{C16260F0-4603-D15D-ADB1-CF6857C0F7B1}"/>
                </a:ext>
              </a:extLst>
            </p:cNvPr>
            <p:cNvSpPr/>
            <p:nvPr/>
          </p:nvSpPr>
          <p:spPr>
            <a:xfrm>
              <a:off x="1226566" y="545846"/>
              <a:ext cx="809045" cy="154840"/>
            </a:xfrm>
            <a:prstGeom prst="rect">
              <a:avLst/>
            </a:prstGeom>
            <a:ln>
              <a:noFill/>
            </a:ln>
          </p:spPr>
          <p:txBody>
            <a:bodyPr vert="horz" lIns="0" tIns="0" rIns="0" bIns="0" rtlCol="0">
              <a:noAutofit/>
            </a:bodyPr>
            <a:lstStyle/>
            <a:p>
              <a:pPr marL="6350" indent="-6350">
                <a:lnSpc>
                  <a:spcPct val="107000"/>
                </a:lnSpc>
                <a:spcAft>
                  <a:spcPts val="800"/>
                </a:spcAft>
              </a:pPr>
              <a:r>
                <a:rPr lang="en-IN" sz="900" kern="100">
                  <a:solidFill>
                    <a:srgbClr val="FFFFFF"/>
                  </a:solidFill>
                  <a:effectLst/>
                  <a:latin typeface="Calibri" panose="020F0502020204030204" pitchFamily="34" charset="0"/>
                  <a:ea typeface="Calibri" panose="020F0502020204030204" pitchFamily="34" charset="0"/>
                </a:rPr>
                <a:t>50821.31034</a:t>
              </a:r>
              <a:endParaRPr lang="en-IN" sz="1200" kern="100">
                <a:solidFill>
                  <a:srgbClr val="000000"/>
                </a:solidFill>
                <a:effectLst/>
                <a:latin typeface="Times New Roman" panose="02020603050405020304" pitchFamily="18" charset="0"/>
                <a:ea typeface="Times New Roman" panose="02020603050405020304" pitchFamily="18" charset="0"/>
              </a:endParaRPr>
            </a:p>
          </p:txBody>
        </p:sp>
        <p:sp>
          <p:nvSpPr>
            <p:cNvPr id="52" name="Shape 8526">
              <a:extLst>
                <a:ext uri="{FF2B5EF4-FFF2-40B4-BE49-F238E27FC236}">
                  <a16:creationId xmlns:a16="http://schemas.microsoft.com/office/drawing/2014/main" id="{CAA3FB6D-AE01-6218-96EE-7F4688AF0B9C}"/>
                </a:ext>
              </a:extLst>
            </p:cNvPr>
            <p:cNvSpPr/>
            <p:nvPr/>
          </p:nvSpPr>
          <p:spPr>
            <a:xfrm>
              <a:off x="1545209" y="717614"/>
              <a:ext cx="626237" cy="177609"/>
            </a:xfrm>
            <a:custGeom>
              <a:avLst/>
              <a:gdLst/>
              <a:ahLst/>
              <a:cxnLst/>
              <a:rect l="0" t="0" r="0" b="0"/>
              <a:pathLst>
                <a:path w="626237" h="177609">
                  <a:moveTo>
                    <a:pt x="0" y="0"/>
                  </a:moveTo>
                  <a:lnTo>
                    <a:pt x="626237" y="0"/>
                  </a:lnTo>
                  <a:lnTo>
                    <a:pt x="626237" y="177609"/>
                  </a:lnTo>
                  <a:lnTo>
                    <a:pt x="0" y="177609"/>
                  </a:lnTo>
                  <a:lnTo>
                    <a:pt x="0" y="0"/>
                  </a:lnTo>
                </a:path>
              </a:pathLst>
            </a:custGeom>
            <a:ln w="0" cap="flat">
              <a:round/>
            </a:ln>
          </p:spPr>
          <p:style>
            <a:lnRef idx="0">
              <a:srgbClr val="000000">
                <a:alpha val="0"/>
              </a:srgbClr>
            </a:lnRef>
            <a:fillRef idx="1">
              <a:srgbClr val="4472C4">
                <a:alpha val="70196"/>
              </a:srgbClr>
            </a:fillRef>
            <a:effectRef idx="0">
              <a:scrgbClr r="0" g="0" b="0"/>
            </a:effectRef>
            <a:fontRef idx="none"/>
          </p:style>
          <p:txBody>
            <a:bodyPr/>
            <a:lstStyle/>
            <a:p>
              <a:endParaRPr lang="en-IN"/>
            </a:p>
          </p:txBody>
        </p:sp>
        <p:sp>
          <p:nvSpPr>
            <p:cNvPr id="53" name="Rectangle 52">
              <a:extLst>
                <a:ext uri="{FF2B5EF4-FFF2-40B4-BE49-F238E27FC236}">
                  <a16:creationId xmlns:a16="http://schemas.microsoft.com/office/drawing/2014/main" id="{1EFFEB48-2591-0E83-CCAC-7963A752FF82}"/>
                </a:ext>
              </a:extLst>
            </p:cNvPr>
            <p:cNvSpPr/>
            <p:nvPr/>
          </p:nvSpPr>
          <p:spPr>
            <a:xfrm>
              <a:off x="1582801" y="759612"/>
              <a:ext cx="732399" cy="155253"/>
            </a:xfrm>
            <a:prstGeom prst="rect">
              <a:avLst/>
            </a:prstGeom>
            <a:ln>
              <a:noFill/>
            </a:ln>
          </p:spPr>
          <p:txBody>
            <a:bodyPr vert="horz" lIns="0" tIns="0" rIns="0" bIns="0" rtlCol="0">
              <a:noAutofit/>
            </a:bodyPr>
            <a:lstStyle/>
            <a:p>
              <a:pPr marL="6350" indent="-6350">
                <a:lnSpc>
                  <a:spcPct val="107000"/>
                </a:lnSpc>
                <a:spcAft>
                  <a:spcPts val="800"/>
                </a:spcAft>
              </a:pPr>
              <a:r>
                <a:rPr lang="en-IN" sz="900" kern="100">
                  <a:solidFill>
                    <a:srgbClr val="FFFFFF"/>
                  </a:solidFill>
                  <a:effectLst/>
                  <a:latin typeface="Calibri" panose="020F0502020204030204" pitchFamily="34" charset="0"/>
                  <a:ea typeface="Calibri" panose="020F0502020204030204" pitchFamily="34" charset="0"/>
                </a:rPr>
                <a:t>50202.4676</a:t>
              </a:r>
              <a:endParaRPr lang="en-IN" sz="1200" kern="100">
                <a:solidFill>
                  <a:srgbClr val="000000"/>
                </a:solidFill>
                <a:effectLst/>
                <a:latin typeface="Times New Roman" panose="02020603050405020304" pitchFamily="18" charset="0"/>
                <a:ea typeface="Times New Roman" panose="02020603050405020304" pitchFamily="18" charset="0"/>
              </a:endParaRPr>
            </a:p>
          </p:txBody>
        </p:sp>
        <p:sp>
          <p:nvSpPr>
            <p:cNvPr id="54" name="Shape 8527">
              <a:extLst>
                <a:ext uri="{FF2B5EF4-FFF2-40B4-BE49-F238E27FC236}">
                  <a16:creationId xmlns:a16="http://schemas.microsoft.com/office/drawing/2014/main" id="{6F3126AC-1FFE-5307-0B74-92BD3C6AEF35}"/>
                </a:ext>
              </a:extLst>
            </p:cNvPr>
            <p:cNvSpPr/>
            <p:nvPr/>
          </p:nvSpPr>
          <p:spPr>
            <a:xfrm>
              <a:off x="1791970" y="533591"/>
              <a:ext cx="684149" cy="177609"/>
            </a:xfrm>
            <a:custGeom>
              <a:avLst/>
              <a:gdLst/>
              <a:ahLst/>
              <a:cxnLst/>
              <a:rect l="0" t="0" r="0" b="0"/>
              <a:pathLst>
                <a:path w="684149" h="177609">
                  <a:moveTo>
                    <a:pt x="0" y="0"/>
                  </a:moveTo>
                  <a:lnTo>
                    <a:pt x="684149" y="0"/>
                  </a:lnTo>
                  <a:lnTo>
                    <a:pt x="684149" y="177609"/>
                  </a:lnTo>
                  <a:lnTo>
                    <a:pt x="0" y="177609"/>
                  </a:lnTo>
                  <a:lnTo>
                    <a:pt x="0" y="0"/>
                  </a:lnTo>
                </a:path>
              </a:pathLst>
            </a:custGeom>
            <a:ln w="0" cap="flat">
              <a:round/>
            </a:ln>
          </p:spPr>
          <p:style>
            <a:lnRef idx="0">
              <a:srgbClr val="000000">
                <a:alpha val="0"/>
              </a:srgbClr>
            </a:lnRef>
            <a:fillRef idx="1">
              <a:srgbClr val="4472C4">
                <a:alpha val="70196"/>
              </a:srgbClr>
            </a:fillRef>
            <a:effectRef idx="0">
              <a:scrgbClr r="0" g="0" b="0"/>
            </a:effectRef>
            <a:fontRef idx="none"/>
          </p:style>
          <p:txBody>
            <a:bodyPr/>
            <a:lstStyle/>
            <a:p>
              <a:endParaRPr lang="en-IN"/>
            </a:p>
          </p:txBody>
        </p:sp>
        <p:sp>
          <p:nvSpPr>
            <p:cNvPr id="55" name="Rectangle 54">
              <a:extLst>
                <a:ext uri="{FF2B5EF4-FFF2-40B4-BE49-F238E27FC236}">
                  <a16:creationId xmlns:a16="http://schemas.microsoft.com/office/drawing/2014/main" id="{EF8400C5-E732-2749-C1D1-5F888213B1F4}"/>
                </a:ext>
              </a:extLst>
            </p:cNvPr>
            <p:cNvSpPr/>
            <p:nvPr/>
          </p:nvSpPr>
          <p:spPr>
            <a:xfrm>
              <a:off x="1829689" y="575691"/>
              <a:ext cx="809045" cy="154840"/>
            </a:xfrm>
            <a:prstGeom prst="rect">
              <a:avLst/>
            </a:prstGeom>
            <a:ln>
              <a:noFill/>
            </a:ln>
          </p:spPr>
          <p:txBody>
            <a:bodyPr vert="horz" lIns="0" tIns="0" rIns="0" bIns="0" rtlCol="0">
              <a:noAutofit/>
            </a:bodyPr>
            <a:lstStyle/>
            <a:p>
              <a:pPr marL="6350" indent="-6350">
                <a:lnSpc>
                  <a:spcPct val="107000"/>
                </a:lnSpc>
                <a:spcAft>
                  <a:spcPts val="800"/>
                </a:spcAft>
              </a:pPr>
              <a:r>
                <a:rPr lang="en-IN" sz="900" kern="100">
                  <a:solidFill>
                    <a:srgbClr val="FFFFFF"/>
                  </a:solidFill>
                  <a:effectLst/>
                  <a:latin typeface="Calibri" panose="020F0502020204030204" pitchFamily="34" charset="0"/>
                  <a:ea typeface="Calibri" panose="020F0502020204030204" pitchFamily="34" charset="0"/>
                </a:rPr>
                <a:t>49937.95455</a:t>
              </a:r>
              <a:endParaRPr lang="en-IN" sz="1200" kern="100">
                <a:solidFill>
                  <a:srgbClr val="000000"/>
                </a:solidFill>
                <a:effectLst/>
                <a:latin typeface="Times New Roman" panose="02020603050405020304" pitchFamily="18" charset="0"/>
                <a:ea typeface="Times New Roman" panose="02020603050405020304" pitchFamily="18" charset="0"/>
              </a:endParaRPr>
            </a:p>
          </p:txBody>
        </p:sp>
        <p:sp>
          <p:nvSpPr>
            <p:cNvPr id="56" name="Shape 8528">
              <a:extLst>
                <a:ext uri="{FF2B5EF4-FFF2-40B4-BE49-F238E27FC236}">
                  <a16:creationId xmlns:a16="http://schemas.microsoft.com/office/drawing/2014/main" id="{C4670B4F-E1C7-C1D6-9F0D-DAE38DEFFBF4}"/>
                </a:ext>
              </a:extLst>
            </p:cNvPr>
            <p:cNvSpPr/>
            <p:nvPr/>
          </p:nvSpPr>
          <p:spPr>
            <a:xfrm>
              <a:off x="2129663" y="962216"/>
              <a:ext cx="684149" cy="177609"/>
            </a:xfrm>
            <a:custGeom>
              <a:avLst/>
              <a:gdLst/>
              <a:ahLst/>
              <a:cxnLst/>
              <a:rect l="0" t="0" r="0" b="0"/>
              <a:pathLst>
                <a:path w="684149" h="177609">
                  <a:moveTo>
                    <a:pt x="0" y="0"/>
                  </a:moveTo>
                  <a:lnTo>
                    <a:pt x="684149" y="0"/>
                  </a:lnTo>
                  <a:lnTo>
                    <a:pt x="684149" y="177609"/>
                  </a:lnTo>
                  <a:lnTo>
                    <a:pt x="0" y="177609"/>
                  </a:lnTo>
                  <a:lnTo>
                    <a:pt x="0" y="0"/>
                  </a:lnTo>
                </a:path>
              </a:pathLst>
            </a:custGeom>
            <a:ln w="0" cap="flat">
              <a:round/>
            </a:ln>
          </p:spPr>
          <p:style>
            <a:lnRef idx="0">
              <a:srgbClr val="000000">
                <a:alpha val="0"/>
              </a:srgbClr>
            </a:lnRef>
            <a:fillRef idx="1">
              <a:srgbClr val="4472C4">
                <a:alpha val="70196"/>
              </a:srgbClr>
            </a:fillRef>
            <a:effectRef idx="0">
              <a:scrgbClr r="0" g="0" b="0"/>
            </a:effectRef>
            <a:fontRef idx="none"/>
          </p:style>
          <p:txBody>
            <a:bodyPr/>
            <a:lstStyle/>
            <a:p>
              <a:endParaRPr lang="en-IN"/>
            </a:p>
          </p:txBody>
        </p:sp>
        <p:sp>
          <p:nvSpPr>
            <p:cNvPr id="57" name="Rectangle 56">
              <a:extLst>
                <a:ext uri="{FF2B5EF4-FFF2-40B4-BE49-F238E27FC236}">
                  <a16:creationId xmlns:a16="http://schemas.microsoft.com/office/drawing/2014/main" id="{C2A35E46-202C-611D-9C83-EEDC71E119E5}"/>
                </a:ext>
              </a:extLst>
            </p:cNvPr>
            <p:cNvSpPr/>
            <p:nvPr/>
          </p:nvSpPr>
          <p:spPr>
            <a:xfrm>
              <a:off x="2167382" y="1004570"/>
              <a:ext cx="809045" cy="154840"/>
            </a:xfrm>
            <a:prstGeom prst="rect">
              <a:avLst/>
            </a:prstGeom>
            <a:ln>
              <a:noFill/>
            </a:ln>
          </p:spPr>
          <p:txBody>
            <a:bodyPr vert="horz" lIns="0" tIns="0" rIns="0" bIns="0" rtlCol="0">
              <a:noAutofit/>
            </a:bodyPr>
            <a:lstStyle/>
            <a:p>
              <a:pPr marL="6350" indent="-6350">
                <a:lnSpc>
                  <a:spcPct val="107000"/>
                </a:lnSpc>
                <a:spcAft>
                  <a:spcPts val="800"/>
                </a:spcAft>
              </a:pPr>
              <a:r>
                <a:rPr lang="en-IN" sz="900" kern="100">
                  <a:solidFill>
                    <a:srgbClr val="FFFFFF"/>
                  </a:solidFill>
                  <a:effectLst/>
                  <a:latin typeface="Calibri" panose="020F0502020204030204" pitchFamily="34" charset="0"/>
                  <a:ea typeface="Calibri" panose="020F0502020204030204" pitchFamily="34" charset="0"/>
                </a:rPr>
                <a:t>44841.95402</a:t>
              </a:r>
              <a:endParaRPr lang="en-IN" sz="1200" kern="100">
                <a:solidFill>
                  <a:srgbClr val="000000"/>
                </a:solidFill>
                <a:effectLst/>
                <a:latin typeface="Times New Roman" panose="02020603050405020304" pitchFamily="18" charset="0"/>
                <a:ea typeface="Times New Roman" panose="02020603050405020304" pitchFamily="18" charset="0"/>
              </a:endParaRPr>
            </a:p>
          </p:txBody>
        </p:sp>
        <p:sp>
          <p:nvSpPr>
            <p:cNvPr id="58" name="Shape 8529">
              <a:extLst>
                <a:ext uri="{FF2B5EF4-FFF2-40B4-BE49-F238E27FC236}">
                  <a16:creationId xmlns:a16="http://schemas.microsoft.com/office/drawing/2014/main" id="{0B5B1989-3D55-B364-13EA-89A66E8CD50A}"/>
                </a:ext>
              </a:extLst>
            </p:cNvPr>
            <p:cNvSpPr/>
            <p:nvPr/>
          </p:nvSpPr>
          <p:spPr>
            <a:xfrm>
              <a:off x="2436368" y="749110"/>
              <a:ext cx="684149" cy="177609"/>
            </a:xfrm>
            <a:custGeom>
              <a:avLst/>
              <a:gdLst/>
              <a:ahLst/>
              <a:cxnLst/>
              <a:rect l="0" t="0" r="0" b="0"/>
              <a:pathLst>
                <a:path w="684149" h="177609">
                  <a:moveTo>
                    <a:pt x="0" y="0"/>
                  </a:moveTo>
                  <a:lnTo>
                    <a:pt x="684149" y="0"/>
                  </a:lnTo>
                  <a:lnTo>
                    <a:pt x="684149" y="177609"/>
                  </a:lnTo>
                  <a:lnTo>
                    <a:pt x="0" y="177609"/>
                  </a:lnTo>
                  <a:lnTo>
                    <a:pt x="0" y="0"/>
                  </a:lnTo>
                </a:path>
              </a:pathLst>
            </a:custGeom>
            <a:ln w="0" cap="flat">
              <a:round/>
            </a:ln>
          </p:spPr>
          <p:style>
            <a:lnRef idx="0">
              <a:srgbClr val="000000">
                <a:alpha val="0"/>
              </a:srgbClr>
            </a:lnRef>
            <a:fillRef idx="1">
              <a:srgbClr val="4472C4">
                <a:alpha val="70196"/>
              </a:srgbClr>
            </a:fillRef>
            <a:effectRef idx="0">
              <a:scrgbClr r="0" g="0" b="0"/>
            </a:effectRef>
            <a:fontRef idx="none"/>
          </p:style>
          <p:txBody>
            <a:bodyPr/>
            <a:lstStyle/>
            <a:p>
              <a:endParaRPr lang="en-IN"/>
            </a:p>
          </p:txBody>
        </p:sp>
        <p:sp>
          <p:nvSpPr>
            <p:cNvPr id="59" name="Rectangle 58">
              <a:extLst>
                <a:ext uri="{FF2B5EF4-FFF2-40B4-BE49-F238E27FC236}">
                  <a16:creationId xmlns:a16="http://schemas.microsoft.com/office/drawing/2014/main" id="{63DDF325-11FF-E9C5-D1EE-28ACD200FD1D}"/>
                </a:ext>
              </a:extLst>
            </p:cNvPr>
            <p:cNvSpPr/>
            <p:nvPr/>
          </p:nvSpPr>
          <p:spPr>
            <a:xfrm>
              <a:off x="2474087" y="791464"/>
              <a:ext cx="809045" cy="154840"/>
            </a:xfrm>
            <a:prstGeom prst="rect">
              <a:avLst/>
            </a:prstGeom>
            <a:ln>
              <a:noFill/>
            </a:ln>
          </p:spPr>
          <p:txBody>
            <a:bodyPr vert="horz" lIns="0" tIns="0" rIns="0" bIns="0" rtlCol="0">
              <a:noAutofit/>
            </a:bodyPr>
            <a:lstStyle/>
            <a:p>
              <a:pPr marL="6350" indent="-6350">
                <a:lnSpc>
                  <a:spcPct val="107000"/>
                </a:lnSpc>
                <a:spcAft>
                  <a:spcPts val="800"/>
                </a:spcAft>
              </a:pPr>
              <a:r>
                <a:rPr lang="en-IN" sz="900" kern="100">
                  <a:solidFill>
                    <a:srgbClr val="FFFFFF"/>
                  </a:solidFill>
                  <a:effectLst/>
                  <a:latin typeface="Calibri" panose="020F0502020204030204" pitchFamily="34" charset="0"/>
                  <a:ea typeface="Calibri" panose="020F0502020204030204" pitchFamily="34" charset="0"/>
                </a:rPr>
                <a:t>49512.14904</a:t>
              </a:r>
              <a:endParaRPr lang="en-IN" sz="1200" kern="100">
                <a:solidFill>
                  <a:srgbClr val="000000"/>
                </a:solidFill>
                <a:effectLst/>
                <a:latin typeface="Times New Roman" panose="02020603050405020304" pitchFamily="18" charset="0"/>
                <a:ea typeface="Times New Roman" panose="02020603050405020304" pitchFamily="18" charset="0"/>
              </a:endParaRPr>
            </a:p>
          </p:txBody>
        </p:sp>
        <p:sp>
          <p:nvSpPr>
            <p:cNvPr id="60" name="Shape 8530">
              <a:extLst>
                <a:ext uri="{FF2B5EF4-FFF2-40B4-BE49-F238E27FC236}">
                  <a16:creationId xmlns:a16="http://schemas.microsoft.com/office/drawing/2014/main" id="{E3EF7697-C18A-7B16-9D8E-D3DC2C627916}"/>
                </a:ext>
              </a:extLst>
            </p:cNvPr>
            <p:cNvSpPr/>
            <p:nvPr/>
          </p:nvSpPr>
          <p:spPr>
            <a:xfrm>
              <a:off x="2743073" y="521653"/>
              <a:ext cx="684149" cy="177609"/>
            </a:xfrm>
            <a:custGeom>
              <a:avLst/>
              <a:gdLst/>
              <a:ahLst/>
              <a:cxnLst/>
              <a:rect l="0" t="0" r="0" b="0"/>
              <a:pathLst>
                <a:path w="684149" h="177609">
                  <a:moveTo>
                    <a:pt x="0" y="0"/>
                  </a:moveTo>
                  <a:lnTo>
                    <a:pt x="684149" y="0"/>
                  </a:lnTo>
                  <a:lnTo>
                    <a:pt x="684149" y="177609"/>
                  </a:lnTo>
                  <a:lnTo>
                    <a:pt x="0" y="177609"/>
                  </a:lnTo>
                  <a:lnTo>
                    <a:pt x="0" y="0"/>
                  </a:lnTo>
                </a:path>
              </a:pathLst>
            </a:custGeom>
            <a:ln w="0" cap="flat">
              <a:round/>
            </a:ln>
          </p:spPr>
          <p:style>
            <a:lnRef idx="0">
              <a:srgbClr val="000000">
                <a:alpha val="0"/>
              </a:srgbClr>
            </a:lnRef>
            <a:fillRef idx="1">
              <a:srgbClr val="4472C4">
                <a:alpha val="70196"/>
              </a:srgbClr>
            </a:fillRef>
            <a:effectRef idx="0">
              <a:scrgbClr r="0" g="0" b="0"/>
            </a:effectRef>
            <a:fontRef idx="none"/>
          </p:style>
          <p:txBody>
            <a:bodyPr/>
            <a:lstStyle/>
            <a:p>
              <a:endParaRPr lang="en-IN"/>
            </a:p>
          </p:txBody>
        </p:sp>
        <p:sp>
          <p:nvSpPr>
            <p:cNvPr id="61" name="Rectangle 60">
              <a:extLst>
                <a:ext uri="{FF2B5EF4-FFF2-40B4-BE49-F238E27FC236}">
                  <a16:creationId xmlns:a16="http://schemas.microsoft.com/office/drawing/2014/main" id="{740257E3-9F99-A182-AECC-928A2BD8D8F7}"/>
                </a:ext>
              </a:extLst>
            </p:cNvPr>
            <p:cNvSpPr/>
            <p:nvPr/>
          </p:nvSpPr>
          <p:spPr>
            <a:xfrm>
              <a:off x="2781046" y="563525"/>
              <a:ext cx="809221" cy="155253"/>
            </a:xfrm>
            <a:prstGeom prst="rect">
              <a:avLst/>
            </a:prstGeom>
            <a:ln>
              <a:noFill/>
            </a:ln>
          </p:spPr>
          <p:txBody>
            <a:bodyPr vert="horz" lIns="0" tIns="0" rIns="0" bIns="0" rtlCol="0">
              <a:noAutofit/>
            </a:bodyPr>
            <a:lstStyle/>
            <a:p>
              <a:pPr marL="6350" indent="-6350">
                <a:lnSpc>
                  <a:spcPct val="107000"/>
                </a:lnSpc>
                <a:spcAft>
                  <a:spcPts val="800"/>
                </a:spcAft>
              </a:pPr>
              <a:r>
                <a:rPr lang="en-IN" sz="900" kern="100">
                  <a:solidFill>
                    <a:srgbClr val="FFFFFF"/>
                  </a:solidFill>
                  <a:effectLst/>
                  <a:latin typeface="Calibri" panose="020F0502020204030204" pitchFamily="34" charset="0"/>
                  <a:ea typeface="Calibri" panose="020F0502020204030204" pitchFamily="34" charset="0"/>
                </a:rPr>
                <a:t>48839.24858</a:t>
              </a:r>
              <a:endParaRPr lang="en-IN" sz="1200" kern="100">
                <a:solidFill>
                  <a:srgbClr val="000000"/>
                </a:solidFill>
                <a:effectLst/>
                <a:latin typeface="Times New Roman" panose="02020603050405020304" pitchFamily="18" charset="0"/>
                <a:ea typeface="Times New Roman" panose="02020603050405020304" pitchFamily="18" charset="0"/>
              </a:endParaRPr>
            </a:p>
          </p:txBody>
        </p:sp>
        <p:sp>
          <p:nvSpPr>
            <p:cNvPr id="62" name="Shape 8531">
              <a:extLst>
                <a:ext uri="{FF2B5EF4-FFF2-40B4-BE49-F238E27FC236}">
                  <a16:creationId xmlns:a16="http://schemas.microsoft.com/office/drawing/2014/main" id="{AEA19C4E-A64C-2AC0-F750-5244686150C9}"/>
                </a:ext>
              </a:extLst>
            </p:cNvPr>
            <p:cNvSpPr/>
            <p:nvPr/>
          </p:nvSpPr>
          <p:spPr>
            <a:xfrm>
              <a:off x="3049778" y="737045"/>
              <a:ext cx="684149" cy="177609"/>
            </a:xfrm>
            <a:custGeom>
              <a:avLst/>
              <a:gdLst/>
              <a:ahLst/>
              <a:cxnLst/>
              <a:rect l="0" t="0" r="0" b="0"/>
              <a:pathLst>
                <a:path w="684149" h="177609">
                  <a:moveTo>
                    <a:pt x="0" y="0"/>
                  </a:moveTo>
                  <a:lnTo>
                    <a:pt x="684149" y="0"/>
                  </a:lnTo>
                  <a:lnTo>
                    <a:pt x="684149" y="177609"/>
                  </a:lnTo>
                  <a:lnTo>
                    <a:pt x="0" y="177609"/>
                  </a:lnTo>
                  <a:lnTo>
                    <a:pt x="0" y="0"/>
                  </a:lnTo>
                </a:path>
              </a:pathLst>
            </a:custGeom>
            <a:ln w="0" cap="flat">
              <a:round/>
            </a:ln>
          </p:spPr>
          <p:style>
            <a:lnRef idx="0">
              <a:srgbClr val="000000">
                <a:alpha val="0"/>
              </a:srgbClr>
            </a:lnRef>
            <a:fillRef idx="1">
              <a:srgbClr val="4472C4">
                <a:alpha val="70196"/>
              </a:srgbClr>
            </a:fillRef>
            <a:effectRef idx="0">
              <a:scrgbClr r="0" g="0" b="0"/>
            </a:effectRef>
            <a:fontRef idx="none"/>
          </p:style>
          <p:txBody>
            <a:bodyPr/>
            <a:lstStyle/>
            <a:p>
              <a:endParaRPr lang="en-IN"/>
            </a:p>
          </p:txBody>
        </p:sp>
        <p:sp>
          <p:nvSpPr>
            <p:cNvPr id="63" name="Rectangle 62">
              <a:extLst>
                <a:ext uri="{FF2B5EF4-FFF2-40B4-BE49-F238E27FC236}">
                  <a16:creationId xmlns:a16="http://schemas.microsoft.com/office/drawing/2014/main" id="{EA5C5BE7-FB59-192F-64FC-3403ADDDBF54}"/>
                </a:ext>
              </a:extLst>
            </p:cNvPr>
            <p:cNvSpPr/>
            <p:nvPr/>
          </p:nvSpPr>
          <p:spPr>
            <a:xfrm>
              <a:off x="3087624" y="779272"/>
              <a:ext cx="809045" cy="154840"/>
            </a:xfrm>
            <a:prstGeom prst="rect">
              <a:avLst/>
            </a:prstGeom>
            <a:ln>
              <a:noFill/>
            </a:ln>
          </p:spPr>
          <p:txBody>
            <a:bodyPr vert="horz" lIns="0" tIns="0" rIns="0" bIns="0" rtlCol="0">
              <a:noAutofit/>
            </a:bodyPr>
            <a:lstStyle/>
            <a:p>
              <a:pPr marL="6350" indent="-6350">
                <a:lnSpc>
                  <a:spcPct val="107000"/>
                </a:lnSpc>
                <a:spcAft>
                  <a:spcPts val="800"/>
                </a:spcAft>
              </a:pPr>
              <a:r>
                <a:rPr lang="en-IN" sz="900" kern="100">
                  <a:solidFill>
                    <a:srgbClr val="FFFFFF"/>
                  </a:solidFill>
                  <a:effectLst/>
                  <a:latin typeface="Calibri" panose="020F0502020204030204" pitchFamily="34" charset="0"/>
                  <a:ea typeface="Calibri" panose="020F0502020204030204" pitchFamily="34" charset="0"/>
                </a:rPr>
                <a:t>49777.69356</a:t>
              </a:r>
              <a:endParaRPr lang="en-IN" sz="1200" kern="100">
                <a:solidFill>
                  <a:srgbClr val="000000"/>
                </a:solidFill>
                <a:effectLst/>
                <a:latin typeface="Times New Roman" panose="02020603050405020304" pitchFamily="18" charset="0"/>
                <a:ea typeface="Times New Roman" panose="02020603050405020304" pitchFamily="18" charset="0"/>
              </a:endParaRPr>
            </a:p>
          </p:txBody>
        </p:sp>
        <p:sp>
          <p:nvSpPr>
            <p:cNvPr id="64" name="Shape 8532">
              <a:extLst>
                <a:ext uri="{FF2B5EF4-FFF2-40B4-BE49-F238E27FC236}">
                  <a16:creationId xmlns:a16="http://schemas.microsoft.com/office/drawing/2014/main" id="{E51A49FE-A8BC-C5CF-2E1F-8C122D113FFB}"/>
                </a:ext>
              </a:extLst>
            </p:cNvPr>
            <p:cNvSpPr/>
            <p:nvPr/>
          </p:nvSpPr>
          <p:spPr>
            <a:xfrm>
              <a:off x="3356483" y="1433005"/>
              <a:ext cx="684149" cy="177610"/>
            </a:xfrm>
            <a:custGeom>
              <a:avLst/>
              <a:gdLst/>
              <a:ahLst/>
              <a:cxnLst/>
              <a:rect l="0" t="0" r="0" b="0"/>
              <a:pathLst>
                <a:path w="684149" h="177610">
                  <a:moveTo>
                    <a:pt x="0" y="0"/>
                  </a:moveTo>
                  <a:lnTo>
                    <a:pt x="684149" y="0"/>
                  </a:lnTo>
                  <a:lnTo>
                    <a:pt x="684149" y="177610"/>
                  </a:lnTo>
                  <a:lnTo>
                    <a:pt x="0" y="177610"/>
                  </a:lnTo>
                  <a:lnTo>
                    <a:pt x="0" y="0"/>
                  </a:lnTo>
                </a:path>
              </a:pathLst>
            </a:custGeom>
            <a:ln w="0" cap="flat">
              <a:round/>
            </a:ln>
          </p:spPr>
          <p:style>
            <a:lnRef idx="0">
              <a:srgbClr val="000000">
                <a:alpha val="0"/>
              </a:srgbClr>
            </a:lnRef>
            <a:fillRef idx="1">
              <a:srgbClr val="4472C4">
                <a:alpha val="70196"/>
              </a:srgbClr>
            </a:fillRef>
            <a:effectRef idx="0">
              <a:scrgbClr r="0" g="0" b="0"/>
            </a:effectRef>
            <a:fontRef idx="none"/>
          </p:style>
          <p:txBody>
            <a:bodyPr/>
            <a:lstStyle/>
            <a:p>
              <a:endParaRPr lang="en-IN"/>
            </a:p>
          </p:txBody>
        </p:sp>
        <p:sp>
          <p:nvSpPr>
            <p:cNvPr id="65" name="Rectangle 64">
              <a:extLst>
                <a:ext uri="{FF2B5EF4-FFF2-40B4-BE49-F238E27FC236}">
                  <a16:creationId xmlns:a16="http://schemas.microsoft.com/office/drawing/2014/main" id="{263FDEF2-B103-6479-E3C7-A54BF2452715}"/>
                </a:ext>
              </a:extLst>
            </p:cNvPr>
            <p:cNvSpPr/>
            <p:nvPr/>
          </p:nvSpPr>
          <p:spPr>
            <a:xfrm>
              <a:off x="3394202" y="1474876"/>
              <a:ext cx="809221" cy="155253"/>
            </a:xfrm>
            <a:prstGeom prst="rect">
              <a:avLst/>
            </a:prstGeom>
            <a:ln>
              <a:noFill/>
            </a:ln>
          </p:spPr>
          <p:txBody>
            <a:bodyPr vert="horz" lIns="0" tIns="0" rIns="0" bIns="0" rtlCol="0">
              <a:noAutofit/>
            </a:bodyPr>
            <a:lstStyle/>
            <a:p>
              <a:pPr marL="6350" indent="-6350">
                <a:lnSpc>
                  <a:spcPct val="107000"/>
                </a:lnSpc>
                <a:spcAft>
                  <a:spcPts val="800"/>
                </a:spcAft>
              </a:pPr>
              <a:r>
                <a:rPr lang="en-IN" sz="900" kern="100">
                  <a:solidFill>
                    <a:srgbClr val="FFFFFF"/>
                  </a:solidFill>
                  <a:effectLst/>
                  <a:latin typeface="Calibri" panose="020F0502020204030204" pitchFamily="34" charset="0"/>
                  <a:ea typeface="Calibri" panose="020F0502020204030204" pitchFamily="34" charset="0"/>
                </a:rPr>
                <a:t>34521.33333</a:t>
              </a:r>
              <a:endParaRPr lang="en-IN" sz="1200" kern="100">
                <a:solidFill>
                  <a:srgbClr val="000000"/>
                </a:solidFill>
                <a:effectLst/>
                <a:latin typeface="Times New Roman" panose="02020603050405020304" pitchFamily="18" charset="0"/>
                <a:ea typeface="Times New Roman" panose="02020603050405020304" pitchFamily="18" charset="0"/>
              </a:endParaRPr>
            </a:p>
          </p:txBody>
        </p:sp>
        <p:sp>
          <p:nvSpPr>
            <p:cNvPr id="66" name="Shape 8533">
              <a:extLst>
                <a:ext uri="{FF2B5EF4-FFF2-40B4-BE49-F238E27FC236}">
                  <a16:creationId xmlns:a16="http://schemas.microsoft.com/office/drawing/2014/main" id="{60526BA2-4DBD-4492-9A2D-2C3EEDCFB7E0}"/>
                </a:ext>
              </a:extLst>
            </p:cNvPr>
            <p:cNvSpPr/>
            <p:nvPr/>
          </p:nvSpPr>
          <p:spPr>
            <a:xfrm>
              <a:off x="3822319" y="1119061"/>
              <a:ext cx="365760" cy="177609"/>
            </a:xfrm>
            <a:custGeom>
              <a:avLst/>
              <a:gdLst/>
              <a:ahLst/>
              <a:cxnLst/>
              <a:rect l="0" t="0" r="0" b="0"/>
              <a:pathLst>
                <a:path w="365760" h="177609">
                  <a:moveTo>
                    <a:pt x="0" y="0"/>
                  </a:moveTo>
                  <a:lnTo>
                    <a:pt x="365760" y="0"/>
                  </a:lnTo>
                  <a:lnTo>
                    <a:pt x="365760" y="177609"/>
                  </a:lnTo>
                  <a:lnTo>
                    <a:pt x="0" y="177609"/>
                  </a:lnTo>
                  <a:lnTo>
                    <a:pt x="0" y="0"/>
                  </a:lnTo>
                </a:path>
              </a:pathLst>
            </a:custGeom>
            <a:ln w="0" cap="flat">
              <a:round/>
            </a:ln>
          </p:spPr>
          <p:style>
            <a:lnRef idx="0">
              <a:srgbClr val="000000">
                <a:alpha val="0"/>
              </a:srgbClr>
            </a:lnRef>
            <a:fillRef idx="1">
              <a:srgbClr val="4472C4">
                <a:alpha val="70196"/>
              </a:srgbClr>
            </a:fillRef>
            <a:effectRef idx="0">
              <a:scrgbClr r="0" g="0" b="0"/>
            </a:effectRef>
            <a:fontRef idx="none"/>
          </p:style>
          <p:txBody>
            <a:bodyPr/>
            <a:lstStyle/>
            <a:p>
              <a:endParaRPr lang="en-IN"/>
            </a:p>
          </p:txBody>
        </p:sp>
        <p:sp>
          <p:nvSpPr>
            <p:cNvPr id="67" name="Rectangle 66">
              <a:extLst>
                <a:ext uri="{FF2B5EF4-FFF2-40B4-BE49-F238E27FC236}">
                  <a16:creationId xmlns:a16="http://schemas.microsoft.com/office/drawing/2014/main" id="{A4264821-F84B-30BA-ECBB-909F3C02FEC8}"/>
                </a:ext>
              </a:extLst>
            </p:cNvPr>
            <p:cNvSpPr/>
            <p:nvPr/>
          </p:nvSpPr>
          <p:spPr>
            <a:xfrm>
              <a:off x="3861181" y="1161542"/>
              <a:ext cx="385166" cy="154840"/>
            </a:xfrm>
            <a:prstGeom prst="rect">
              <a:avLst/>
            </a:prstGeom>
            <a:ln>
              <a:noFill/>
            </a:ln>
          </p:spPr>
          <p:txBody>
            <a:bodyPr vert="horz" lIns="0" tIns="0" rIns="0" bIns="0" rtlCol="0">
              <a:noAutofit/>
            </a:bodyPr>
            <a:lstStyle/>
            <a:p>
              <a:pPr marL="6350" indent="-6350">
                <a:lnSpc>
                  <a:spcPct val="107000"/>
                </a:lnSpc>
                <a:spcAft>
                  <a:spcPts val="800"/>
                </a:spcAft>
              </a:pPr>
              <a:r>
                <a:rPr lang="en-IN" sz="900" kern="100">
                  <a:solidFill>
                    <a:srgbClr val="FFFFFF"/>
                  </a:solidFill>
                  <a:effectLst/>
                  <a:latin typeface="Calibri" panose="020F0502020204030204" pitchFamily="34" charset="0"/>
                  <a:ea typeface="Calibri" panose="020F0502020204030204" pitchFamily="34" charset="0"/>
                </a:rPr>
                <a:t>41402</a:t>
              </a:r>
              <a:endParaRPr lang="en-IN" sz="1200" kern="100">
                <a:solidFill>
                  <a:srgbClr val="000000"/>
                </a:solidFill>
                <a:effectLst/>
                <a:latin typeface="Times New Roman" panose="02020603050405020304" pitchFamily="18" charset="0"/>
                <a:ea typeface="Times New Roman" panose="02020603050405020304" pitchFamily="18" charset="0"/>
              </a:endParaRPr>
            </a:p>
          </p:txBody>
        </p:sp>
        <p:sp>
          <p:nvSpPr>
            <p:cNvPr id="68" name="Shape 8534">
              <a:extLst>
                <a:ext uri="{FF2B5EF4-FFF2-40B4-BE49-F238E27FC236}">
                  <a16:creationId xmlns:a16="http://schemas.microsoft.com/office/drawing/2014/main" id="{5804309D-6684-42D8-173B-1332BC69A4E9}"/>
                </a:ext>
              </a:extLst>
            </p:cNvPr>
            <p:cNvSpPr/>
            <p:nvPr/>
          </p:nvSpPr>
          <p:spPr>
            <a:xfrm>
              <a:off x="4129024" y="1776539"/>
              <a:ext cx="365760" cy="177609"/>
            </a:xfrm>
            <a:custGeom>
              <a:avLst/>
              <a:gdLst/>
              <a:ahLst/>
              <a:cxnLst/>
              <a:rect l="0" t="0" r="0" b="0"/>
              <a:pathLst>
                <a:path w="365760" h="177609">
                  <a:moveTo>
                    <a:pt x="0" y="0"/>
                  </a:moveTo>
                  <a:lnTo>
                    <a:pt x="365760" y="0"/>
                  </a:lnTo>
                  <a:lnTo>
                    <a:pt x="365760" y="177609"/>
                  </a:lnTo>
                  <a:lnTo>
                    <a:pt x="0" y="177609"/>
                  </a:lnTo>
                  <a:lnTo>
                    <a:pt x="0" y="0"/>
                  </a:lnTo>
                </a:path>
              </a:pathLst>
            </a:custGeom>
            <a:ln w="0" cap="flat">
              <a:round/>
            </a:ln>
          </p:spPr>
          <p:style>
            <a:lnRef idx="0">
              <a:srgbClr val="000000">
                <a:alpha val="0"/>
              </a:srgbClr>
            </a:lnRef>
            <a:fillRef idx="1">
              <a:srgbClr val="4472C4">
                <a:alpha val="70196"/>
              </a:srgbClr>
            </a:fillRef>
            <a:effectRef idx="0">
              <a:scrgbClr r="0" g="0" b="0"/>
            </a:effectRef>
            <a:fontRef idx="none"/>
          </p:style>
          <p:txBody>
            <a:bodyPr/>
            <a:lstStyle/>
            <a:p>
              <a:endParaRPr lang="en-IN"/>
            </a:p>
          </p:txBody>
        </p:sp>
        <p:sp>
          <p:nvSpPr>
            <p:cNvPr id="69" name="Rectangle 68">
              <a:extLst>
                <a:ext uri="{FF2B5EF4-FFF2-40B4-BE49-F238E27FC236}">
                  <a16:creationId xmlns:a16="http://schemas.microsoft.com/office/drawing/2014/main" id="{E9FE8E4E-AB02-D4A5-9354-85524671B4D6}"/>
                </a:ext>
              </a:extLst>
            </p:cNvPr>
            <p:cNvSpPr/>
            <p:nvPr/>
          </p:nvSpPr>
          <p:spPr>
            <a:xfrm>
              <a:off x="4167886" y="1819021"/>
              <a:ext cx="385166" cy="154840"/>
            </a:xfrm>
            <a:prstGeom prst="rect">
              <a:avLst/>
            </a:prstGeom>
            <a:ln>
              <a:noFill/>
            </a:ln>
          </p:spPr>
          <p:txBody>
            <a:bodyPr vert="horz" lIns="0" tIns="0" rIns="0" bIns="0" rtlCol="0">
              <a:noAutofit/>
            </a:bodyPr>
            <a:lstStyle/>
            <a:p>
              <a:pPr marL="6350" indent="-6350">
                <a:lnSpc>
                  <a:spcPct val="107000"/>
                </a:lnSpc>
                <a:spcAft>
                  <a:spcPts val="800"/>
                </a:spcAft>
              </a:pPr>
              <a:r>
                <a:rPr lang="en-IN" sz="900" kern="100">
                  <a:solidFill>
                    <a:srgbClr val="FFFFFF"/>
                  </a:solidFill>
                  <a:effectLst/>
                  <a:latin typeface="Calibri" panose="020F0502020204030204" pitchFamily="34" charset="0"/>
                  <a:ea typeface="Calibri" panose="020F0502020204030204" pitchFamily="34" charset="0"/>
                </a:rPr>
                <a:t>26990</a:t>
              </a:r>
              <a:endParaRPr lang="en-IN" sz="1200" kern="100">
                <a:solidFill>
                  <a:srgbClr val="000000"/>
                </a:solidFill>
                <a:effectLst/>
                <a:latin typeface="Times New Roman" panose="02020603050405020304" pitchFamily="18" charset="0"/>
                <a:ea typeface="Times New Roman" panose="02020603050405020304" pitchFamily="18" charset="0"/>
              </a:endParaRPr>
            </a:p>
          </p:txBody>
        </p:sp>
        <p:sp>
          <p:nvSpPr>
            <p:cNvPr id="70" name="Shape 8535">
              <a:extLst>
                <a:ext uri="{FF2B5EF4-FFF2-40B4-BE49-F238E27FC236}">
                  <a16:creationId xmlns:a16="http://schemas.microsoft.com/office/drawing/2014/main" id="{1701F3F0-B7D6-8E72-1190-C3041A1120D2}"/>
                </a:ext>
              </a:extLst>
            </p:cNvPr>
            <p:cNvSpPr/>
            <p:nvPr/>
          </p:nvSpPr>
          <p:spPr>
            <a:xfrm>
              <a:off x="4435729" y="968693"/>
              <a:ext cx="365760" cy="177609"/>
            </a:xfrm>
            <a:custGeom>
              <a:avLst/>
              <a:gdLst/>
              <a:ahLst/>
              <a:cxnLst/>
              <a:rect l="0" t="0" r="0" b="0"/>
              <a:pathLst>
                <a:path w="365760" h="177609">
                  <a:moveTo>
                    <a:pt x="0" y="0"/>
                  </a:moveTo>
                  <a:lnTo>
                    <a:pt x="365760" y="0"/>
                  </a:lnTo>
                  <a:lnTo>
                    <a:pt x="365760" y="177609"/>
                  </a:lnTo>
                  <a:lnTo>
                    <a:pt x="0" y="177609"/>
                  </a:lnTo>
                  <a:lnTo>
                    <a:pt x="0" y="0"/>
                  </a:lnTo>
                </a:path>
              </a:pathLst>
            </a:custGeom>
            <a:ln w="0" cap="flat">
              <a:round/>
            </a:ln>
          </p:spPr>
          <p:style>
            <a:lnRef idx="0">
              <a:srgbClr val="000000">
                <a:alpha val="0"/>
              </a:srgbClr>
            </a:lnRef>
            <a:fillRef idx="1">
              <a:srgbClr val="4472C4">
                <a:alpha val="70196"/>
              </a:srgbClr>
            </a:fillRef>
            <a:effectRef idx="0">
              <a:scrgbClr r="0" g="0" b="0"/>
            </a:effectRef>
            <a:fontRef idx="none"/>
          </p:style>
          <p:txBody>
            <a:bodyPr/>
            <a:lstStyle/>
            <a:p>
              <a:endParaRPr lang="en-IN"/>
            </a:p>
          </p:txBody>
        </p:sp>
        <p:sp>
          <p:nvSpPr>
            <p:cNvPr id="71" name="Rectangle 70">
              <a:extLst>
                <a:ext uri="{FF2B5EF4-FFF2-40B4-BE49-F238E27FC236}">
                  <a16:creationId xmlns:a16="http://schemas.microsoft.com/office/drawing/2014/main" id="{EB1B9A66-F3A9-5BBC-3223-D2A225E93368}"/>
                </a:ext>
              </a:extLst>
            </p:cNvPr>
            <p:cNvSpPr/>
            <p:nvPr/>
          </p:nvSpPr>
          <p:spPr>
            <a:xfrm>
              <a:off x="4474718" y="1010920"/>
              <a:ext cx="385166" cy="154840"/>
            </a:xfrm>
            <a:prstGeom prst="rect">
              <a:avLst/>
            </a:prstGeom>
            <a:ln>
              <a:noFill/>
            </a:ln>
          </p:spPr>
          <p:txBody>
            <a:bodyPr vert="horz" lIns="0" tIns="0" rIns="0" bIns="0" rtlCol="0">
              <a:noAutofit/>
            </a:bodyPr>
            <a:lstStyle/>
            <a:p>
              <a:pPr marL="6350" indent="-6350">
                <a:lnSpc>
                  <a:spcPct val="107000"/>
                </a:lnSpc>
                <a:spcAft>
                  <a:spcPts val="800"/>
                </a:spcAft>
              </a:pPr>
              <a:r>
                <a:rPr lang="en-IN" sz="900" kern="100">
                  <a:solidFill>
                    <a:srgbClr val="FFFFFF"/>
                  </a:solidFill>
                  <a:effectLst/>
                  <a:latin typeface="Calibri" panose="020F0502020204030204" pitchFamily="34" charset="0"/>
                  <a:ea typeface="Calibri" panose="020F0502020204030204" pitchFamily="34" charset="0"/>
                </a:rPr>
                <a:t>44700</a:t>
              </a:r>
              <a:endParaRPr lang="en-IN" sz="1200" kern="100">
                <a:solidFill>
                  <a:srgbClr val="000000"/>
                </a:solidFill>
                <a:effectLst/>
                <a:latin typeface="Times New Roman" panose="02020603050405020304" pitchFamily="18" charset="0"/>
                <a:ea typeface="Times New Roman" panose="02020603050405020304" pitchFamily="18" charset="0"/>
              </a:endParaRPr>
            </a:p>
          </p:txBody>
        </p:sp>
        <p:sp>
          <p:nvSpPr>
            <p:cNvPr id="72" name="Shape 8536">
              <a:extLst>
                <a:ext uri="{FF2B5EF4-FFF2-40B4-BE49-F238E27FC236}">
                  <a16:creationId xmlns:a16="http://schemas.microsoft.com/office/drawing/2014/main" id="{66ABDD93-5F69-1211-B6AD-251C0D9CC0FA}"/>
                </a:ext>
              </a:extLst>
            </p:cNvPr>
            <p:cNvSpPr/>
            <p:nvPr/>
          </p:nvSpPr>
          <p:spPr>
            <a:xfrm>
              <a:off x="4742434" y="899351"/>
              <a:ext cx="365760" cy="177609"/>
            </a:xfrm>
            <a:custGeom>
              <a:avLst/>
              <a:gdLst/>
              <a:ahLst/>
              <a:cxnLst/>
              <a:rect l="0" t="0" r="0" b="0"/>
              <a:pathLst>
                <a:path w="365760" h="177609">
                  <a:moveTo>
                    <a:pt x="0" y="0"/>
                  </a:moveTo>
                  <a:lnTo>
                    <a:pt x="365760" y="0"/>
                  </a:lnTo>
                  <a:lnTo>
                    <a:pt x="365760" y="177609"/>
                  </a:lnTo>
                  <a:lnTo>
                    <a:pt x="0" y="177609"/>
                  </a:lnTo>
                  <a:lnTo>
                    <a:pt x="0" y="0"/>
                  </a:lnTo>
                </a:path>
              </a:pathLst>
            </a:custGeom>
            <a:ln w="0" cap="flat">
              <a:round/>
            </a:ln>
          </p:spPr>
          <p:style>
            <a:lnRef idx="0">
              <a:srgbClr val="000000">
                <a:alpha val="0"/>
              </a:srgbClr>
            </a:lnRef>
            <a:fillRef idx="1">
              <a:srgbClr val="4472C4">
                <a:alpha val="70196"/>
              </a:srgbClr>
            </a:fillRef>
            <a:effectRef idx="0">
              <a:scrgbClr r="0" g="0" b="0"/>
            </a:effectRef>
            <a:fontRef idx="none"/>
          </p:style>
          <p:txBody>
            <a:bodyPr/>
            <a:lstStyle/>
            <a:p>
              <a:endParaRPr lang="en-IN"/>
            </a:p>
          </p:txBody>
        </p:sp>
        <p:sp>
          <p:nvSpPr>
            <p:cNvPr id="73" name="Rectangle 72">
              <a:extLst>
                <a:ext uri="{FF2B5EF4-FFF2-40B4-BE49-F238E27FC236}">
                  <a16:creationId xmlns:a16="http://schemas.microsoft.com/office/drawing/2014/main" id="{464C1C3C-294B-26E6-808A-FF5CA608B70D}"/>
                </a:ext>
              </a:extLst>
            </p:cNvPr>
            <p:cNvSpPr/>
            <p:nvPr/>
          </p:nvSpPr>
          <p:spPr>
            <a:xfrm>
              <a:off x="4781423" y="941705"/>
              <a:ext cx="385166" cy="154840"/>
            </a:xfrm>
            <a:prstGeom prst="rect">
              <a:avLst/>
            </a:prstGeom>
            <a:ln>
              <a:noFill/>
            </a:ln>
          </p:spPr>
          <p:txBody>
            <a:bodyPr vert="horz" lIns="0" tIns="0" rIns="0" bIns="0" rtlCol="0">
              <a:noAutofit/>
            </a:bodyPr>
            <a:lstStyle/>
            <a:p>
              <a:pPr marL="6350" indent="-6350">
                <a:lnSpc>
                  <a:spcPct val="107000"/>
                </a:lnSpc>
                <a:spcAft>
                  <a:spcPts val="800"/>
                </a:spcAft>
              </a:pPr>
              <a:r>
                <a:rPr lang="en-IN" sz="900" kern="100">
                  <a:solidFill>
                    <a:srgbClr val="FFFFFF"/>
                  </a:solidFill>
                  <a:effectLst/>
                  <a:latin typeface="Calibri" panose="020F0502020204030204" pitchFamily="34" charset="0"/>
                  <a:ea typeface="Calibri" panose="020F0502020204030204" pitchFamily="34" charset="0"/>
                </a:rPr>
                <a:t>46219</a:t>
              </a:r>
              <a:endParaRPr lang="en-IN" sz="1200" kern="100">
                <a:solidFill>
                  <a:srgbClr val="000000"/>
                </a:solidFill>
                <a:effectLst/>
                <a:latin typeface="Times New Roman" panose="02020603050405020304" pitchFamily="18" charset="0"/>
                <a:ea typeface="Times New Roman" panose="02020603050405020304" pitchFamily="18" charset="0"/>
              </a:endParaRPr>
            </a:p>
          </p:txBody>
        </p:sp>
        <p:sp>
          <p:nvSpPr>
            <p:cNvPr id="74" name="Rectangle 73">
              <a:extLst>
                <a:ext uri="{FF2B5EF4-FFF2-40B4-BE49-F238E27FC236}">
                  <a16:creationId xmlns:a16="http://schemas.microsoft.com/office/drawing/2014/main" id="{E74AAE0C-A1A4-B30B-B2A9-9531EB2F7224}"/>
                </a:ext>
              </a:extLst>
            </p:cNvPr>
            <p:cNvSpPr/>
            <p:nvPr/>
          </p:nvSpPr>
          <p:spPr>
            <a:xfrm>
              <a:off x="314554" y="3170809"/>
              <a:ext cx="77074" cy="154840"/>
            </a:xfrm>
            <a:prstGeom prst="rect">
              <a:avLst/>
            </a:prstGeom>
            <a:ln>
              <a:noFill/>
            </a:ln>
          </p:spPr>
          <p:txBody>
            <a:bodyPr vert="horz" lIns="0" tIns="0" rIns="0" bIns="0" rtlCol="0">
              <a:noAutofit/>
            </a:bodyPr>
            <a:lstStyle/>
            <a:p>
              <a:pPr marL="6350" indent="-6350">
                <a:lnSpc>
                  <a:spcPct val="107000"/>
                </a:lnSpc>
                <a:spcAft>
                  <a:spcPts val="800"/>
                </a:spcAft>
              </a:pPr>
              <a:r>
                <a:rPr lang="en-IN" sz="900" kern="100">
                  <a:solidFill>
                    <a:srgbClr val="FFFFFF"/>
                  </a:solidFill>
                  <a:effectLst/>
                  <a:latin typeface="Calibri" panose="020F0502020204030204" pitchFamily="34" charset="0"/>
                  <a:ea typeface="Calibri" panose="020F0502020204030204" pitchFamily="34" charset="0"/>
                </a:rPr>
                <a:t>0</a:t>
              </a:r>
              <a:endParaRPr lang="en-IN" sz="1200" kern="100">
                <a:solidFill>
                  <a:srgbClr val="000000"/>
                </a:solidFill>
                <a:effectLst/>
                <a:latin typeface="Times New Roman" panose="02020603050405020304" pitchFamily="18" charset="0"/>
                <a:ea typeface="Times New Roman" panose="02020603050405020304" pitchFamily="18" charset="0"/>
              </a:endParaRPr>
            </a:p>
          </p:txBody>
        </p:sp>
        <p:sp>
          <p:nvSpPr>
            <p:cNvPr id="75" name="Rectangle 74">
              <a:extLst>
                <a:ext uri="{FF2B5EF4-FFF2-40B4-BE49-F238E27FC236}">
                  <a16:creationId xmlns:a16="http://schemas.microsoft.com/office/drawing/2014/main" id="{DAAC8C12-2109-CFA3-5314-5F84295FC9CC}"/>
                </a:ext>
              </a:extLst>
            </p:cNvPr>
            <p:cNvSpPr/>
            <p:nvPr/>
          </p:nvSpPr>
          <p:spPr>
            <a:xfrm>
              <a:off x="82601" y="2714498"/>
              <a:ext cx="386787" cy="154840"/>
            </a:xfrm>
            <a:prstGeom prst="rect">
              <a:avLst/>
            </a:prstGeom>
            <a:ln>
              <a:noFill/>
            </a:ln>
          </p:spPr>
          <p:txBody>
            <a:bodyPr vert="horz" lIns="0" tIns="0" rIns="0" bIns="0" rtlCol="0">
              <a:noAutofit/>
            </a:bodyPr>
            <a:lstStyle/>
            <a:p>
              <a:pPr marL="6350" indent="-6350">
                <a:lnSpc>
                  <a:spcPct val="107000"/>
                </a:lnSpc>
                <a:spcAft>
                  <a:spcPts val="800"/>
                </a:spcAft>
              </a:pPr>
              <a:r>
                <a:rPr lang="en-IN" sz="900" kern="100">
                  <a:solidFill>
                    <a:srgbClr val="FFFFFF"/>
                  </a:solidFill>
                  <a:effectLst/>
                  <a:latin typeface="Calibri" panose="020F0502020204030204" pitchFamily="34" charset="0"/>
                  <a:ea typeface="Calibri" panose="020F0502020204030204" pitchFamily="34" charset="0"/>
                </a:rPr>
                <a:t>10000</a:t>
              </a:r>
              <a:endParaRPr lang="en-IN" sz="1200" kern="100">
                <a:solidFill>
                  <a:srgbClr val="000000"/>
                </a:solidFill>
                <a:effectLst/>
                <a:latin typeface="Times New Roman" panose="02020603050405020304" pitchFamily="18" charset="0"/>
                <a:ea typeface="Times New Roman" panose="02020603050405020304" pitchFamily="18" charset="0"/>
              </a:endParaRPr>
            </a:p>
          </p:txBody>
        </p:sp>
        <p:sp>
          <p:nvSpPr>
            <p:cNvPr id="76" name="Rectangle 75">
              <a:extLst>
                <a:ext uri="{FF2B5EF4-FFF2-40B4-BE49-F238E27FC236}">
                  <a16:creationId xmlns:a16="http://schemas.microsoft.com/office/drawing/2014/main" id="{C2CF73A9-50E8-1765-7DFF-B749B8913F23}"/>
                </a:ext>
              </a:extLst>
            </p:cNvPr>
            <p:cNvSpPr/>
            <p:nvPr/>
          </p:nvSpPr>
          <p:spPr>
            <a:xfrm>
              <a:off x="82601" y="2258441"/>
              <a:ext cx="386787" cy="154840"/>
            </a:xfrm>
            <a:prstGeom prst="rect">
              <a:avLst/>
            </a:prstGeom>
            <a:ln>
              <a:noFill/>
            </a:ln>
          </p:spPr>
          <p:txBody>
            <a:bodyPr vert="horz" lIns="0" tIns="0" rIns="0" bIns="0" rtlCol="0">
              <a:noAutofit/>
            </a:bodyPr>
            <a:lstStyle/>
            <a:p>
              <a:pPr marL="6350" indent="-6350">
                <a:lnSpc>
                  <a:spcPct val="107000"/>
                </a:lnSpc>
                <a:spcAft>
                  <a:spcPts val="800"/>
                </a:spcAft>
              </a:pPr>
              <a:r>
                <a:rPr lang="en-IN" sz="900" kern="100">
                  <a:solidFill>
                    <a:srgbClr val="FFFFFF"/>
                  </a:solidFill>
                  <a:effectLst/>
                  <a:latin typeface="Calibri" panose="020F0502020204030204" pitchFamily="34" charset="0"/>
                  <a:ea typeface="Calibri" panose="020F0502020204030204" pitchFamily="34" charset="0"/>
                </a:rPr>
                <a:t>20000</a:t>
              </a:r>
              <a:endParaRPr lang="en-IN" sz="1200" kern="100">
                <a:solidFill>
                  <a:srgbClr val="000000"/>
                </a:solidFill>
                <a:effectLst/>
                <a:latin typeface="Times New Roman" panose="02020603050405020304" pitchFamily="18" charset="0"/>
                <a:ea typeface="Times New Roman" panose="02020603050405020304" pitchFamily="18" charset="0"/>
              </a:endParaRPr>
            </a:p>
          </p:txBody>
        </p:sp>
        <p:sp>
          <p:nvSpPr>
            <p:cNvPr id="77" name="Rectangle 76">
              <a:extLst>
                <a:ext uri="{FF2B5EF4-FFF2-40B4-BE49-F238E27FC236}">
                  <a16:creationId xmlns:a16="http://schemas.microsoft.com/office/drawing/2014/main" id="{50F04C68-C3D4-FBAC-87B6-FACA72887AC8}"/>
                </a:ext>
              </a:extLst>
            </p:cNvPr>
            <p:cNvSpPr/>
            <p:nvPr/>
          </p:nvSpPr>
          <p:spPr>
            <a:xfrm>
              <a:off x="82601" y="1802257"/>
              <a:ext cx="386787" cy="154840"/>
            </a:xfrm>
            <a:prstGeom prst="rect">
              <a:avLst/>
            </a:prstGeom>
            <a:ln>
              <a:noFill/>
            </a:ln>
          </p:spPr>
          <p:txBody>
            <a:bodyPr vert="horz" lIns="0" tIns="0" rIns="0" bIns="0" rtlCol="0">
              <a:noAutofit/>
            </a:bodyPr>
            <a:lstStyle/>
            <a:p>
              <a:pPr marL="6350" indent="-6350">
                <a:lnSpc>
                  <a:spcPct val="107000"/>
                </a:lnSpc>
                <a:spcAft>
                  <a:spcPts val="800"/>
                </a:spcAft>
              </a:pPr>
              <a:r>
                <a:rPr lang="en-IN" sz="900" kern="100">
                  <a:solidFill>
                    <a:srgbClr val="FFFFFF"/>
                  </a:solidFill>
                  <a:effectLst/>
                  <a:latin typeface="Calibri" panose="020F0502020204030204" pitchFamily="34" charset="0"/>
                  <a:ea typeface="Calibri" panose="020F0502020204030204" pitchFamily="34" charset="0"/>
                </a:rPr>
                <a:t>30000</a:t>
              </a:r>
              <a:endParaRPr lang="en-IN" sz="1200" kern="100">
                <a:solidFill>
                  <a:srgbClr val="000000"/>
                </a:solidFill>
                <a:effectLst/>
                <a:latin typeface="Times New Roman" panose="02020603050405020304" pitchFamily="18" charset="0"/>
                <a:ea typeface="Times New Roman" panose="02020603050405020304" pitchFamily="18" charset="0"/>
              </a:endParaRPr>
            </a:p>
          </p:txBody>
        </p:sp>
        <p:sp>
          <p:nvSpPr>
            <p:cNvPr id="78" name="Rectangle 77">
              <a:extLst>
                <a:ext uri="{FF2B5EF4-FFF2-40B4-BE49-F238E27FC236}">
                  <a16:creationId xmlns:a16="http://schemas.microsoft.com/office/drawing/2014/main" id="{DEE1526D-9088-5AE3-6ACD-743E8CAD619E}"/>
                </a:ext>
              </a:extLst>
            </p:cNvPr>
            <p:cNvSpPr/>
            <p:nvPr/>
          </p:nvSpPr>
          <p:spPr>
            <a:xfrm>
              <a:off x="82601" y="1345946"/>
              <a:ext cx="386787" cy="154840"/>
            </a:xfrm>
            <a:prstGeom prst="rect">
              <a:avLst/>
            </a:prstGeom>
            <a:ln>
              <a:noFill/>
            </a:ln>
          </p:spPr>
          <p:txBody>
            <a:bodyPr vert="horz" lIns="0" tIns="0" rIns="0" bIns="0" rtlCol="0">
              <a:noAutofit/>
            </a:bodyPr>
            <a:lstStyle/>
            <a:p>
              <a:pPr marL="6350" indent="-6350">
                <a:lnSpc>
                  <a:spcPct val="107000"/>
                </a:lnSpc>
                <a:spcAft>
                  <a:spcPts val="800"/>
                </a:spcAft>
              </a:pPr>
              <a:r>
                <a:rPr lang="en-IN" sz="900" kern="100">
                  <a:solidFill>
                    <a:srgbClr val="FFFFFF"/>
                  </a:solidFill>
                  <a:effectLst/>
                  <a:latin typeface="Calibri" panose="020F0502020204030204" pitchFamily="34" charset="0"/>
                  <a:ea typeface="Calibri" panose="020F0502020204030204" pitchFamily="34" charset="0"/>
                </a:rPr>
                <a:t>40000</a:t>
              </a:r>
              <a:endParaRPr lang="en-IN" sz="1200" kern="100">
                <a:solidFill>
                  <a:srgbClr val="000000"/>
                </a:solidFill>
                <a:effectLst/>
                <a:latin typeface="Times New Roman" panose="02020603050405020304" pitchFamily="18" charset="0"/>
                <a:ea typeface="Times New Roman" panose="02020603050405020304" pitchFamily="18" charset="0"/>
              </a:endParaRPr>
            </a:p>
          </p:txBody>
        </p:sp>
        <p:sp>
          <p:nvSpPr>
            <p:cNvPr id="79" name="Rectangle 78">
              <a:extLst>
                <a:ext uri="{FF2B5EF4-FFF2-40B4-BE49-F238E27FC236}">
                  <a16:creationId xmlns:a16="http://schemas.microsoft.com/office/drawing/2014/main" id="{4649F7E2-D534-E686-242C-8EA298D4A3B2}"/>
                </a:ext>
              </a:extLst>
            </p:cNvPr>
            <p:cNvSpPr/>
            <p:nvPr/>
          </p:nvSpPr>
          <p:spPr>
            <a:xfrm>
              <a:off x="82601" y="889889"/>
              <a:ext cx="386787" cy="154840"/>
            </a:xfrm>
            <a:prstGeom prst="rect">
              <a:avLst/>
            </a:prstGeom>
            <a:ln>
              <a:noFill/>
            </a:ln>
          </p:spPr>
          <p:txBody>
            <a:bodyPr vert="horz" lIns="0" tIns="0" rIns="0" bIns="0" rtlCol="0">
              <a:noAutofit/>
            </a:bodyPr>
            <a:lstStyle/>
            <a:p>
              <a:pPr marL="6350" indent="-6350">
                <a:lnSpc>
                  <a:spcPct val="107000"/>
                </a:lnSpc>
                <a:spcAft>
                  <a:spcPts val="800"/>
                </a:spcAft>
              </a:pPr>
              <a:r>
                <a:rPr lang="en-IN" sz="900" kern="100">
                  <a:solidFill>
                    <a:srgbClr val="FFFFFF"/>
                  </a:solidFill>
                  <a:effectLst/>
                  <a:latin typeface="Calibri" panose="020F0502020204030204" pitchFamily="34" charset="0"/>
                  <a:ea typeface="Calibri" panose="020F0502020204030204" pitchFamily="34" charset="0"/>
                </a:rPr>
                <a:t>50000</a:t>
              </a:r>
              <a:endParaRPr lang="en-IN" sz="1200" kern="100">
                <a:solidFill>
                  <a:srgbClr val="000000"/>
                </a:solidFill>
                <a:effectLst/>
                <a:latin typeface="Times New Roman" panose="02020603050405020304" pitchFamily="18" charset="0"/>
                <a:ea typeface="Times New Roman" panose="02020603050405020304" pitchFamily="18" charset="0"/>
              </a:endParaRPr>
            </a:p>
          </p:txBody>
        </p:sp>
        <p:sp>
          <p:nvSpPr>
            <p:cNvPr id="80" name="Rectangle 79">
              <a:extLst>
                <a:ext uri="{FF2B5EF4-FFF2-40B4-BE49-F238E27FC236}">
                  <a16:creationId xmlns:a16="http://schemas.microsoft.com/office/drawing/2014/main" id="{06F2FB45-58BB-5558-6188-745BD9713DC8}"/>
                </a:ext>
              </a:extLst>
            </p:cNvPr>
            <p:cNvSpPr/>
            <p:nvPr/>
          </p:nvSpPr>
          <p:spPr>
            <a:xfrm>
              <a:off x="82601" y="433705"/>
              <a:ext cx="386787" cy="154840"/>
            </a:xfrm>
            <a:prstGeom prst="rect">
              <a:avLst/>
            </a:prstGeom>
            <a:ln>
              <a:noFill/>
            </a:ln>
          </p:spPr>
          <p:txBody>
            <a:bodyPr vert="horz" lIns="0" tIns="0" rIns="0" bIns="0" rtlCol="0">
              <a:noAutofit/>
            </a:bodyPr>
            <a:lstStyle/>
            <a:p>
              <a:pPr marL="6350" indent="-6350">
                <a:lnSpc>
                  <a:spcPct val="107000"/>
                </a:lnSpc>
                <a:spcAft>
                  <a:spcPts val="800"/>
                </a:spcAft>
              </a:pPr>
              <a:r>
                <a:rPr lang="en-IN" sz="900" kern="100">
                  <a:solidFill>
                    <a:srgbClr val="FFFFFF"/>
                  </a:solidFill>
                  <a:effectLst/>
                  <a:latin typeface="Calibri" panose="020F0502020204030204" pitchFamily="34" charset="0"/>
                  <a:ea typeface="Calibri" panose="020F0502020204030204" pitchFamily="34" charset="0"/>
                </a:rPr>
                <a:t>60000</a:t>
              </a:r>
              <a:endParaRPr lang="en-IN" sz="1200" kern="100">
                <a:solidFill>
                  <a:srgbClr val="000000"/>
                </a:solidFill>
                <a:effectLst/>
                <a:latin typeface="Times New Roman" panose="02020603050405020304" pitchFamily="18" charset="0"/>
                <a:ea typeface="Times New Roman" panose="02020603050405020304" pitchFamily="18" charset="0"/>
              </a:endParaRPr>
            </a:p>
          </p:txBody>
        </p:sp>
        <p:sp>
          <p:nvSpPr>
            <p:cNvPr id="81" name="Rectangle 80">
              <a:extLst>
                <a:ext uri="{FF2B5EF4-FFF2-40B4-BE49-F238E27FC236}">
                  <a16:creationId xmlns:a16="http://schemas.microsoft.com/office/drawing/2014/main" id="{33736692-5F00-6837-75CC-36412F6AE557}"/>
                </a:ext>
              </a:extLst>
            </p:cNvPr>
            <p:cNvSpPr/>
            <p:nvPr/>
          </p:nvSpPr>
          <p:spPr>
            <a:xfrm>
              <a:off x="557784" y="3308223"/>
              <a:ext cx="168235" cy="138323"/>
            </a:xfrm>
            <a:prstGeom prst="rect">
              <a:avLst/>
            </a:prstGeom>
            <a:ln>
              <a:noFill/>
            </a:ln>
          </p:spPr>
          <p:txBody>
            <a:bodyPr vert="horz" lIns="0" tIns="0" rIns="0" bIns="0" rtlCol="0">
              <a:noAutofit/>
            </a:bodyPr>
            <a:lstStyle/>
            <a:p>
              <a:pPr marL="6350" indent="-6350">
                <a:lnSpc>
                  <a:spcPct val="107000"/>
                </a:lnSpc>
                <a:spcAft>
                  <a:spcPts val="800"/>
                </a:spcAft>
              </a:pPr>
              <a:r>
                <a:rPr lang="en-IN" sz="800" kern="100">
                  <a:solidFill>
                    <a:srgbClr val="FFFFFF"/>
                  </a:solidFill>
                  <a:effectLst/>
                  <a:latin typeface="Calibri" panose="020F0502020204030204" pitchFamily="34" charset="0"/>
                  <a:ea typeface="Calibri" panose="020F0502020204030204" pitchFamily="34" charset="0"/>
                </a:rPr>
                <a:t>B9</a:t>
              </a:r>
              <a:endParaRPr lang="en-IN" sz="1200" kern="100">
                <a:solidFill>
                  <a:srgbClr val="000000"/>
                </a:solidFill>
                <a:effectLst/>
                <a:latin typeface="Times New Roman" panose="02020603050405020304" pitchFamily="18" charset="0"/>
                <a:ea typeface="Times New Roman" panose="02020603050405020304" pitchFamily="18" charset="0"/>
              </a:endParaRPr>
            </a:p>
          </p:txBody>
        </p:sp>
        <p:sp>
          <p:nvSpPr>
            <p:cNvPr id="82" name="Rectangle 81">
              <a:extLst>
                <a:ext uri="{FF2B5EF4-FFF2-40B4-BE49-F238E27FC236}">
                  <a16:creationId xmlns:a16="http://schemas.microsoft.com/office/drawing/2014/main" id="{9965F66D-C591-7062-7DB1-85C7D2F58780}"/>
                </a:ext>
              </a:extLst>
            </p:cNvPr>
            <p:cNvSpPr/>
            <p:nvPr/>
          </p:nvSpPr>
          <p:spPr>
            <a:xfrm>
              <a:off x="803402" y="3308223"/>
              <a:ext cx="72383" cy="138323"/>
            </a:xfrm>
            <a:prstGeom prst="rect">
              <a:avLst/>
            </a:prstGeom>
            <a:ln>
              <a:noFill/>
            </a:ln>
          </p:spPr>
          <p:txBody>
            <a:bodyPr vert="horz" lIns="0" tIns="0" rIns="0" bIns="0" rtlCol="0">
              <a:noAutofit/>
            </a:bodyPr>
            <a:lstStyle/>
            <a:p>
              <a:pPr marL="6350" indent="-6350">
                <a:lnSpc>
                  <a:spcPct val="107000"/>
                </a:lnSpc>
                <a:spcAft>
                  <a:spcPts val="800"/>
                </a:spcAft>
              </a:pPr>
              <a:r>
                <a:rPr lang="en-IN" sz="800" kern="100">
                  <a:solidFill>
                    <a:srgbClr val="FFFFFF"/>
                  </a:solidFill>
                  <a:effectLst/>
                  <a:latin typeface="Calibri" panose="020F0502020204030204" pitchFamily="34" charset="0"/>
                  <a:ea typeface="Calibri" panose="020F0502020204030204" pitchFamily="34" charset="0"/>
                </a:rPr>
                <a:t>C</a:t>
              </a:r>
              <a:endParaRPr lang="en-IN" sz="1200" kern="100">
                <a:solidFill>
                  <a:srgbClr val="000000"/>
                </a:solidFill>
                <a:effectLst/>
                <a:latin typeface="Times New Roman" panose="02020603050405020304" pitchFamily="18" charset="0"/>
                <a:ea typeface="Times New Roman" panose="02020603050405020304" pitchFamily="18" charset="0"/>
              </a:endParaRPr>
            </a:p>
          </p:txBody>
        </p:sp>
        <p:sp>
          <p:nvSpPr>
            <p:cNvPr id="83" name="Rectangle 82">
              <a:extLst>
                <a:ext uri="{FF2B5EF4-FFF2-40B4-BE49-F238E27FC236}">
                  <a16:creationId xmlns:a16="http://schemas.microsoft.com/office/drawing/2014/main" id="{58A9C735-1680-988B-538A-25769EDEC68A}"/>
                </a:ext>
              </a:extLst>
            </p:cNvPr>
            <p:cNvSpPr/>
            <p:nvPr/>
          </p:nvSpPr>
          <p:spPr>
            <a:xfrm>
              <a:off x="878078" y="3308223"/>
              <a:ext cx="41556" cy="138323"/>
            </a:xfrm>
            <a:prstGeom prst="rect">
              <a:avLst/>
            </a:prstGeom>
            <a:ln>
              <a:noFill/>
            </a:ln>
          </p:spPr>
          <p:txBody>
            <a:bodyPr vert="horz" lIns="0" tIns="0" rIns="0" bIns="0" rtlCol="0">
              <a:noAutofit/>
            </a:bodyPr>
            <a:lstStyle/>
            <a:p>
              <a:pPr marL="6350" indent="-6350">
                <a:lnSpc>
                  <a:spcPct val="107000"/>
                </a:lnSpc>
                <a:spcAft>
                  <a:spcPts val="800"/>
                </a:spcAft>
              </a:pPr>
              <a:r>
                <a:rPr lang="en-IN" sz="800" kern="100">
                  <a:solidFill>
                    <a:srgbClr val="FFFFFF"/>
                  </a:solidFill>
                  <a:effectLst/>
                  <a:latin typeface="Calibri" panose="020F0502020204030204" pitchFamily="34" charset="0"/>
                  <a:ea typeface="Calibri" panose="020F0502020204030204" pitchFamily="34" charset="0"/>
                </a:rPr>
                <a:t>-</a:t>
              </a:r>
              <a:endParaRPr lang="en-IN" sz="1200" kern="100">
                <a:solidFill>
                  <a:srgbClr val="000000"/>
                </a:solidFill>
                <a:effectLst/>
                <a:latin typeface="Times New Roman" panose="02020603050405020304" pitchFamily="18" charset="0"/>
                <a:ea typeface="Times New Roman" panose="02020603050405020304" pitchFamily="18" charset="0"/>
              </a:endParaRPr>
            </a:p>
          </p:txBody>
        </p:sp>
        <p:sp>
          <p:nvSpPr>
            <p:cNvPr id="84" name="Rectangle 83">
              <a:extLst>
                <a:ext uri="{FF2B5EF4-FFF2-40B4-BE49-F238E27FC236}">
                  <a16:creationId xmlns:a16="http://schemas.microsoft.com/office/drawing/2014/main" id="{52D69750-FEAF-0643-8F57-BE9FD6D88B67}"/>
                </a:ext>
              </a:extLst>
            </p:cNvPr>
            <p:cNvSpPr/>
            <p:nvPr/>
          </p:nvSpPr>
          <p:spPr>
            <a:xfrm>
              <a:off x="929894" y="3308223"/>
              <a:ext cx="164055" cy="138323"/>
            </a:xfrm>
            <a:prstGeom prst="rect">
              <a:avLst/>
            </a:prstGeom>
            <a:ln>
              <a:noFill/>
            </a:ln>
          </p:spPr>
          <p:txBody>
            <a:bodyPr vert="horz" lIns="0" tIns="0" rIns="0" bIns="0" rtlCol="0">
              <a:noAutofit/>
            </a:bodyPr>
            <a:lstStyle/>
            <a:p>
              <a:pPr marL="6350" indent="-6350">
                <a:lnSpc>
                  <a:spcPct val="107000"/>
                </a:lnSpc>
                <a:spcAft>
                  <a:spcPts val="800"/>
                </a:spcAft>
              </a:pPr>
              <a:r>
                <a:rPr lang="en-IN" sz="800" kern="100">
                  <a:solidFill>
                    <a:srgbClr val="FFFFFF"/>
                  </a:solidFill>
                  <a:effectLst/>
                  <a:latin typeface="Calibri" panose="020F0502020204030204" pitchFamily="34" charset="0"/>
                  <a:ea typeface="Calibri" panose="020F0502020204030204" pitchFamily="34" charset="0"/>
                </a:rPr>
                <a:t>10</a:t>
              </a:r>
              <a:endParaRPr lang="en-IN" sz="1200" kern="100">
                <a:solidFill>
                  <a:srgbClr val="000000"/>
                </a:solidFill>
                <a:effectLst/>
                <a:latin typeface="Times New Roman" panose="02020603050405020304" pitchFamily="18" charset="0"/>
                <a:ea typeface="Times New Roman" panose="02020603050405020304" pitchFamily="18" charset="0"/>
              </a:endParaRPr>
            </a:p>
          </p:txBody>
        </p:sp>
        <p:sp>
          <p:nvSpPr>
            <p:cNvPr id="85" name="Rectangle 84">
              <a:extLst>
                <a:ext uri="{FF2B5EF4-FFF2-40B4-BE49-F238E27FC236}">
                  <a16:creationId xmlns:a16="http://schemas.microsoft.com/office/drawing/2014/main" id="{09DD565D-6D53-BB5B-1832-8509B96BFEAE}"/>
                </a:ext>
              </a:extLst>
            </p:cNvPr>
            <p:cNvSpPr/>
            <p:nvPr/>
          </p:nvSpPr>
          <p:spPr>
            <a:xfrm>
              <a:off x="1171067" y="3308223"/>
              <a:ext cx="168599" cy="138323"/>
            </a:xfrm>
            <a:prstGeom prst="rect">
              <a:avLst/>
            </a:prstGeom>
            <a:ln>
              <a:noFill/>
            </a:ln>
          </p:spPr>
          <p:txBody>
            <a:bodyPr vert="horz" lIns="0" tIns="0" rIns="0" bIns="0" rtlCol="0">
              <a:noAutofit/>
            </a:bodyPr>
            <a:lstStyle/>
            <a:p>
              <a:pPr marL="6350" indent="-6350">
                <a:lnSpc>
                  <a:spcPct val="107000"/>
                </a:lnSpc>
                <a:spcAft>
                  <a:spcPts val="800"/>
                </a:spcAft>
              </a:pPr>
              <a:r>
                <a:rPr lang="en-IN" sz="800" kern="100">
                  <a:solidFill>
                    <a:srgbClr val="FFFFFF"/>
                  </a:solidFill>
                  <a:effectLst/>
                  <a:latin typeface="Calibri" panose="020F0502020204030204" pitchFamily="34" charset="0"/>
                  <a:ea typeface="Calibri" panose="020F0502020204030204" pitchFamily="34" charset="0"/>
                </a:rPr>
                <a:t>C5</a:t>
              </a:r>
              <a:endParaRPr lang="en-IN" sz="1200" kern="100">
                <a:solidFill>
                  <a:srgbClr val="000000"/>
                </a:solidFill>
                <a:effectLst/>
                <a:latin typeface="Times New Roman" panose="02020603050405020304" pitchFamily="18" charset="0"/>
                <a:ea typeface="Times New Roman" panose="02020603050405020304" pitchFamily="18" charset="0"/>
              </a:endParaRPr>
            </a:p>
          </p:txBody>
        </p:sp>
        <p:sp>
          <p:nvSpPr>
            <p:cNvPr id="86" name="Rectangle 85">
              <a:extLst>
                <a:ext uri="{FF2B5EF4-FFF2-40B4-BE49-F238E27FC236}">
                  <a16:creationId xmlns:a16="http://schemas.microsoft.com/office/drawing/2014/main" id="{975E0A5F-1631-0FD7-464C-60781886C7E9}"/>
                </a:ext>
              </a:extLst>
            </p:cNvPr>
            <p:cNvSpPr/>
            <p:nvPr/>
          </p:nvSpPr>
          <p:spPr>
            <a:xfrm>
              <a:off x="1478026" y="3308223"/>
              <a:ext cx="168092" cy="138323"/>
            </a:xfrm>
            <a:prstGeom prst="rect">
              <a:avLst/>
            </a:prstGeom>
            <a:ln>
              <a:noFill/>
            </a:ln>
          </p:spPr>
          <p:txBody>
            <a:bodyPr vert="horz" lIns="0" tIns="0" rIns="0" bIns="0" rtlCol="0">
              <a:noAutofit/>
            </a:bodyPr>
            <a:lstStyle/>
            <a:p>
              <a:pPr marL="6350" indent="-6350">
                <a:lnSpc>
                  <a:spcPct val="107000"/>
                </a:lnSpc>
                <a:spcAft>
                  <a:spcPts val="800"/>
                </a:spcAft>
              </a:pPr>
              <a:r>
                <a:rPr lang="en-IN" sz="800" kern="100">
                  <a:solidFill>
                    <a:srgbClr val="FFFFFF"/>
                  </a:solidFill>
                  <a:effectLst/>
                  <a:latin typeface="Calibri" panose="020F0502020204030204" pitchFamily="34" charset="0"/>
                  <a:ea typeface="Calibri" panose="020F0502020204030204" pitchFamily="34" charset="0"/>
                </a:rPr>
                <a:t>C8</a:t>
              </a:r>
              <a:endParaRPr lang="en-IN" sz="1200" kern="100">
                <a:solidFill>
                  <a:srgbClr val="000000"/>
                </a:solidFill>
                <a:effectLst/>
                <a:latin typeface="Times New Roman" panose="02020603050405020304" pitchFamily="18" charset="0"/>
                <a:ea typeface="Times New Roman" panose="02020603050405020304" pitchFamily="18" charset="0"/>
              </a:endParaRPr>
            </a:p>
          </p:txBody>
        </p:sp>
        <p:sp>
          <p:nvSpPr>
            <p:cNvPr id="87" name="Rectangle 86">
              <a:extLst>
                <a:ext uri="{FF2B5EF4-FFF2-40B4-BE49-F238E27FC236}">
                  <a16:creationId xmlns:a16="http://schemas.microsoft.com/office/drawing/2014/main" id="{274CD841-398E-6156-E32C-3F322919AE21}"/>
                </a:ext>
              </a:extLst>
            </p:cNvPr>
            <p:cNvSpPr/>
            <p:nvPr/>
          </p:nvSpPr>
          <p:spPr>
            <a:xfrm>
              <a:off x="1784604" y="3308223"/>
              <a:ext cx="168092" cy="138323"/>
            </a:xfrm>
            <a:prstGeom prst="rect">
              <a:avLst/>
            </a:prstGeom>
            <a:ln>
              <a:noFill/>
            </a:ln>
          </p:spPr>
          <p:txBody>
            <a:bodyPr vert="horz" lIns="0" tIns="0" rIns="0" bIns="0" rtlCol="0">
              <a:noAutofit/>
            </a:bodyPr>
            <a:lstStyle/>
            <a:p>
              <a:pPr marL="6350" indent="-6350">
                <a:lnSpc>
                  <a:spcPct val="107000"/>
                </a:lnSpc>
                <a:spcAft>
                  <a:spcPts val="800"/>
                </a:spcAft>
              </a:pPr>
              <a:r>
                <a:rPr lang="en-IN" sz="800" kern="100">
                  <a:solidFill>
                    <a:srgbClr val="FFFFFF"/>
                  </a:solidFill>
                  <a:effectLst/>
                  <a:latin typeface="Calibri" panose="020F0502020204030204" pitchFamily="34" charset="0"/>
                  <a:ea typeface="Calibri" panose="020F0502020204030204" pitchFamily="34" charset="0"/>
                </a:rPr>
                <a:t>C9</a:t>
              </a:r>
              <a:endParaRPr lang="en-IN" sz="1200" kern="100">
                <a:solidFill>
                  <a:srgbClr val="000000"/>
                </a:solidFill>
                <a:effectLst/>
                <a:latin typeface="Times New Roman" panose="02020603050405020304" pitchFamily="18" charset="0"/>
                <a:ea typeface="Times New Roman" panose="02020603050405020304" pitchFamily="18" charset="0"/>
              </a:endParaRPr>
            </a:p>
          </p:txBody>
        </p:sp>
        <p:sp>
          <p:nvSpPr>
            <p:cNvPr id="88" name="Rectangle 87">
              <a:extLst>
                <a:ext uri="{FF2B5EF4-FFF2-40B4-BE49-F238E27FC236}">
                  <a16:creationId xmlns:a16="http://schemas.microsoft.com/office/drawing/2014/main" id="{DCB7763E-2A11-5649-BE5B-38AAF9489D98}"/>
                </a:ext>
              </a:extLst>
            </p:cNvPr>
            <p:cNvSpPr/>
            <p:nvPr/>
          </p:nvSpPr>
          <p:spPr>
            <a:xfrm>
              <a:off x="2106803" y="3308223"/>
              <a:ext cx="129594" cy="138323"/>
            </a:xfrm>
            <a:prstGeom prst="rect">
              <a:avLst/>
            </a:prstGeom>
            <a:ln>
              <a:noFill/>
            </a:ln>
          </p:spPr>
          <p:txBody>
            <a:bodyPr vert="horz" lIns="0" tIns="0" rIns="0" bIns="0" rtlCol="0">
              <a:noAutofit/>
            </a:bodyPr>
            <a:lstStyle/>
            <a:p>
              <a:pPr marL="6350" indent="-6350">
                <a:lnSpc>
                  <a:spcPct val="107000"/>
                </a:lnSpc>
                <a:spcAft>
                  <a:spcPts val="800"/>
                </a:spcAft>
              </a:pPr>
              <a:r>
                <a:rPr lang="en-IN" sz="800" kern="100">
                  <a:solidFill>
                    <a:srgbClr val="FFFFFF"/>
                  </a:solidFill>
                  <a:effectLst/>
                  <a:latin typeface="Calibri" panose="020F0502020204030204" pitchFamily="34" charset="0"/>
                  <a:ea typeface="Calibri" panose="020F0502020204030204" pitchFamily="34" charset="0"/>
                </a:rPr>
                <a:t>I1</a:t>
              </a:r>
              <a:endParaRPr lang="en-IN" sz="1200" kern="100">
                <a:solidFill>
                  <a:srgbClr val="000000"/>
                </a:solidFill>
                <a:effectLst/>
                <a:latin typeface="Times New Roman" panose="02020603050405020304" pitchFamily="18" charset="0"/>
                <a:ea typeface="Times New Roman" panose="02020603050405020304" pitchFamily="18" charset="0"/>
              </a:endParaRPr>
            </a:p>
          </p:txBody>
        </p:sp>
        <p:sp>
          <p:nvSpPr>
            <p:cNvPr id="89" name="Rectangle 88">
              <a:extLst>
                <a:ext uri="{FF2B5EF4-FFF2-40B4-BE49-F238E27FC236}">
                  <a16:creationId xmlns:a16="http://schemas.microsoft.com/office/drawing/2014/main" id="{89D97CF2-1D05-4795-E5D0-736D9DAD97BB}"/>
                </a:ext>
              </a:extLst>
            </p:cNvPr>
            <p:cNvSpPr/>
            <p:nvPr/>
          </p:nvSpPr>
          <p:spPr>
            <a:xfrm>
              <a:off x="2413381" y="3308223"/>
              <a:ext cx="129594" cy="138323"/>
            </a:xfrm>
            <a:prstGeom prst="rect">
              <a:avLst/>
            </a:prstGeom>
            <a:ln>
              <a:noFill/>
            </a:ln>
          </p:spPr>
          <p:txBody>
            <a:bodyPr vert="horz" lIns="0" tIns="0" rIns="0" bIns="0" rtlCol="0">
              <a:noAutofit/>
            </a:bodyPr>
            <a:lstStyle/>
            <a:p>
              <a:pPr marL="6350" indent="-6350">
                <a:lnSpc>
                  <a:spcPct val="107000"/>
                </a:lnSpc>
                <a:spcAft>
                  <a:spcPts val="800"/>
                </a:spcAft>
              </a:pPr>
              <a:r>
                <a:rPr lang="en-IN" sz="800" kern="100">
                  <a:solidFill>
                    <a:srgbClr val="FFFFFF"/>
                  </a:solidFill>
                  <a:effectLst/>
                  <a:latin typeface="Calibri" panose="020F0502020204030204" pitchFamily="34" charset="0"/>
                  <a:ea typeface="Calibri" panose="020F0502020204030204" pitchFamily="34" charset="0"/>
                </a:rPr>
                <a:t>I4</a:t>
              </a:r>
              <a:endParaRPr lang="en-IN" sz="1200" kern="100">
                <a:solidFill>
                  <a:srgbClr val="000000"/>
                </a:solidFill>
                <a:effectLst/>
                <a:latin typeface="Times New Roman" panose="02020603050405020304" pitchFamily="18" charset="0"/>
                <a:ea typeface="Times New Roman" panose="02020603050405020304" pitchFamily="18" charset="0"/>
              </a:endParaRPr>
            </a:p>
          </p:txBody>
        </p:sp>
        <p:sp>
          <p:nvSpPr>
            <p:cNvPr id="90" name="Rectangle 89">
              <a:extLst>
                <a:ext uri="{FF2B5EF4-FFF2-40B4-BE49-F238E27FC236}">
                  <a16:creationId xmlns:a16="http://schemas.microsoft.com/office/drawing/2014/main" id="{F87DC5F0-7EB3-0D5A-8F5C-C03A09613082}"/>
                </a:ext>
              </a:extLst>
            </p:cNvPr>
            <p:cNvSpPr/>
            <p:nvPr/>
          </p:nvSpPr>
          <p:spPr>
            <a:xfrm>
              <a:off x="2720340" y="3308223"/>
              <a:ext cx="129594" cy="138323"/>
            </a:xfrm>
            <a:prstGeom prst="rect">
              <a:avLst/>
            </a:prstGeom>
            <a:ln>
              <a:noFill/>
            </a:ln>
          </p:spPr>
          <p:txBody>
            <a:bodyPr vert="horz" lIns="0" tIns="0" rIns="0" bIns="0" rtlCol="0">
              <a:noAutofit/>
            </a:bodyPr>
            <a:lstStyle/>
            <a:p>
              <a:pPr marL="6350" indent="-6350">
                <a:lnSpc>
                  <a:spcPct val="107000"/>
                </a:lnSpc>
                <a:spcAft>
                  <a:spcPts val="800"/>
                </a:spcAft>
              </a:pPr>
              <a:r>
                <a:rPr lang="en-IN" sz="800" kern="100">
                  <a:solidFill>
                    <a:srgbClr val="FFFFFF"/>
                  </a:solidFill>
                  <a:effectLst/>
                  <a:latin typeface="Calibri" panose="020F0502020204030204" pitchFamily="34" charset="0"/>
                  <a:ea typeface="Calibri" panose="020F0502020204030204" pitchFamily="34" charset="0"/>
                </a:rPr>
                <a:t>I5</a:t>
              </a:r>
              <a:endParaRPr lang="en-IN" sz="1200" kern="100">
                <a:solidFill>
                  <a:srgbClr val="000000"/>
                </a:solidFill>
                <a:effectLst/>
                <a:latin typeface="Times New Roman" panose="02020603050405020304" pitchFamily="18" charset="0"/>
                <a:ea typeface="Times New Roman" panose="02020603050405020304" pitchFamily="18" charset="0"/>
              </a:endParaRPr>
            </a:p>
          </p:txBody>
        </p:sp>
        <p:sp>
          <p:nvSpPr>
            <p:cNvPr id="91" name="Rectangle 90">
              <a:extLst>
                <a:ext uri="{FF2B5EF4-FFF2-40B4-BE49-F238E27FC236}">
                  <a16:creationId xmlns:a16="http://schemas.microsoft.com/office/drawing/2014/main" id="{8AFEFDBF-6BAE-75A3-3FD8-3975F41B8E18}"/>
                </a:ext>
              </a:extLst>
            </p:cNvPr>
            <p:cNvSpPr/>
            <p:nvPr/>
          </p:nvSpPr>
          <p:spPr>
            <a:xfrm>
              <a:off x="3026918" y="3308223"/>
              <a:ext cx="129594" cy="138323"/>
            </a:xfrm>
            <a:prstGeom prst="rect">
              <a:avLst/>
            </a:prstGeom>
            <a:ln>
              <a:noFill/>
            </a:ln>
          </p:spPr>
          <p:txBody>
            <a:bodyPr vert="horz" lIns="0" tIns="0" rIns="0" bIns="0" rtlCol="0">
              <a:noAutofit/>
            </a:bodyPr>
            <a:lstStyle/>
            <a:p>
              <a:pPr marL="6350" indent="-6350">
                <a:lnSpc>
                  <a:spcPct val="107000"/>
                </a:lnSpc>
                <a:spcAft>
                  <a:spcPts val="800"/>
                </a:spcAft>
              </a:pPr>
              <a:r>
                <a:rPr lang="en-IN" sz="800" kern="100">
                  <a:solidFill>
                    <a:srgbClr val="FFFFFF"/>
                  </a:solidFill>
                  <a:effectLst/>
                  <a:latin typeface="Calibri" panose="020F0502020204030204" pitchFamily="34" charset="0"/>
                  <a:ea typeface="Calibri" panose="020F0502020204030204" pitchFamily="34" charset="0"/>
                </a:rPr>
                <a:t>I6</a:t>
              </a:r>
              <a:endParaRPr lang="en-IN" sz="1200" kern="100">
                <a:solidFill>
                  <a:srgbClr val="000000"/>
                </a:solidFill>
                <a:effectLst/>
                <a:latin typeface="Times New Roman" panose="02020603050405020304" pitchFamily="18" charset="0"/>
                <a:ea typeface="Times New Roman" panose="02020603050405020304" pitchFamily="18" charset="0"/>
              </a:endParaRPr>
            </a:p>
          </p:txBody>
        </p:sp>
        <p:sp>
          <p:nvSpPr>
            <p:cNvPr id="92" name="Rectangle 91">
              <a:extLst>
                <a:ext uri="{FF2B5EF4-FFF2-40B4-BE49-F238E27FC236}">
                  <a16:creationId xmlns:a16="http://schemas.microsoft.com/office/drawing/2014/main" id="{095C9E12-E845-EF68-A068-243BD9045444}"/>
                </a:ext>
              </a:extLst>
            </p:cNvPr>
            <p:cNvSpPr/>
            <p:nvPr/>
          </p:nvSpPr>
          <p:spPr>
            <a:xfrm>
              <a:off x="3333623" y="3308223"/>
              <a:ext cx="129594" cy="138323"/>
            </a:xfrm>
            <a:prstGeom prst="rect">
              <a:avLst/>
            </a:prstGeom>
            <a:ln>
              <a:noFill/>
            </a:ln>
          </p:spPr>
          <p:txBody>
            <a:bodyPr vert="horz" lIns="0" tIns="0" rIns="0" bIns="0" rtlCol="0">
              <a:noAutofit/>
            </a:bodyPr>
            <a:lstStyle/>
            <a:p>
              <a:pPr marL="6350" indent="-6350">
                <a:lnSpc>
                  <a:spcPct val="107000"/>
                </a:lnSpc>
                <a:spcAft>
                  <a:spcPts val="800"/>
                </a:spcAft>
              </a:pPr>
              <a:r>
                <a:rPr lang="en-IN" sz="800" kern="100">
                  <a:solidFill>
                    <a:srgbClr val="FFFFFF"/>
                  </a:solidFill>
                  <a:effectLst/>
                  <a:latin typeface="Calibri" panose="020F0502020204030204" pitchFamily="34" charset="0"/>
                  <a:ea typeface="Calibri" panose="020F0502020204030204" pitchFamily="34" charset="0"/>
                </a:rPr>
                <a:t>I7</a:t>
              </a:r>
              <a:endParaRPr lang="en-IN" sz="1200" kern="100">
                <a:solidFill>
                  <a:srgbClr val="000000"/>
                </a:solidFill>
                <a:effectLst/>
                <a:latin typeface="Times New Roman" panose="02020603050405020304" pitchFamily="18" charset="0"/>
                <a:ea typeface="Times New Roman" panose="02020603050405020304" pitchFamily="18" charset="0"/>
              </a:endParaRPr>
            </a:p>
          </p:txBody>
        </p:sp>
        <p:sp>
          <p:nvSpPr>
            <p:cNvPr id="93" name="Rectangle 92">
              <a:extLst>
                <a:ext uri="{FF2B5EF4-FFF2-40B4-BE49-F238E27FC236}">
                  <a16:creationId xmlns:a16="http://schemas.microsoft.com/office/drawing/2014/main" id="{5E16BD64-0A89-BFD6-0A94-147691AF2867}"/>
                </a:ext>
              </a:extLst>
            </p:cNvPr>
            <p:cNvSpPr/>
            <p:nvPr/>
          </p:nvSpPr>
          <p:spPr>
            <a:xfrm>
              <a:off x="3610102" y="3308223"/>
              <a:ext cx="210808" cy="138323"/>
            </a:xfrm>
            <a:prstGeom prst="rect">
              <a:avLst/>
            </a:prstGeom>
            <a:ln>
              <a:noFill/>
            </a:ln>
          </p:spPr>
          <p:txBody>
            <a:bodyPr vert="horz" lIns="0" tIns="0" rIns="0" bIns="0" rtlCol="0">
              <a:noAutofit/>
            </a:bodyPr>
            <a:lstStyle/>
            <a:p>
              <a:pPr marL="6350" indent="-6350">
                <a:lnSpc>
                  <a:spcPct val="107000"/>
                </a:lnSpc>
                <a:spcAft>
                  <a:spcPts val="800"/>
                </a:spcAft>
              </a:pPr>
              <a:r>
                <a:rPr lang="en-IN" sz="800" kern="100">
                  <a:solidFill>
                    <a:srgbClr val="FFFFFF"/>
                  </a:solidFill>
                  <a:effectLst/>
                  <a:latin typeface="Calibri" panose="020F0502020204030204" pitchFamily="34" charset="0"/>
                  <a:ea typeface="Calibri" panose="020F0502020204030204" pitchFamily="34" charset="0"/>
                </a:rPr>
                <a:t>M6</a:t>
              </a:r>
              <a:endParaRPr lang="en-IN" sz="1200" kern="100">
                <a:solidFill>
                  <a:srgbClr val="000000"/>
                </a:solidFill>
                <a:effectLst/>
                <a:latin typeface="Times New Roman" panose="02020603050405020304" pitchFamily="18" charset="0"/>
                <a:ea typeface="Times New Roman" panose="02020603050405020304" pitchFamily="18" charset="0"/>
              </a:endParaRPr>
            </a:p>
          </p:txBody>
        </p:sp>
        <p:sp>
          <p:nvSpPr>
            <p:cNvPr id="94" name="Rectangle 93">
              <a:extLst>
                <a:ext uri="{FF2B5EF4-FFF2-40B4-BE49-F238E27FC236}">
                  <a16:creationId xmlns:a16="http://schemas.microsoft.com/office/drawing/2014/main" id="{A14FDB5E-DF16-1D7E-901A-7C523A5FBCC0}"/>
                </a:ext>
              </a:extLst>
            </p:cNvPr>
            <p:cNvSpPr/>
            <p:nvPr/>
          </p:nvSpPr>
          <p:spPr>
            <a:xfrm>
              <a:off x="3916680" y="3308223"/>
              <a:ext cx="210808" cy="138323"/>
            </a:xfrm>
            <a:prstGeom prst="rect">
              <a:avLst/>
            </a:prstGeom>
            <a:ln>
              <a:noFill/>
            </a:ln>
          </p:spPr>
          <p:txBody>
            <a:bodyPr vert="horz" lIns="0" tIns="0" rIns="0" bIns="0" rtlCol="0">
              <a:noAutofit/>
            </a:bodyPr>
            <a:lstStyle/>
            <a:p>
              <a:pPr marL="6350" indent="-6350">
                <a:lnSpc>
                  <a:spcPct val="107000"/>
                </a:lnSpc>
                <a:spcAft>
                  <a:spcPts val="800"/>
                </a:spcAft>
              </a:pPr>
              <a:r>
                <a:rPr lang="en-IN" sz="800" kern="100">
                  <a:solidFill>
                    <a:srgbClr val="FFFFFF"/>
                  </a:solidFill>
                  <a:effectLst/>
                  <a:latin typeface="Calibri" panose="020F0502020204030204" pitchFamily="34" charset="0"/>
                  <a:ea typeface="Calibri" panose="020F0502020204030204" pitchFamily="34" charset="0"/>
                </a:rPr>
                <a:t>M7</a:t>
              </a:r>
              <a:endParaRPr lang="en-IN" sz="1200" kern="100">
                <a:solidFill>
                  <a:srgbClr val="000000"/>
                </a:solidFill>
                <a:effectLst/>
                <a:latin typeface="Times New Roman" panose="02020603050405020304" pitchFamily="18" charset="0"/>
                <a:ea typeface="Times New Roman" panose="02020603050405020304" pitchFamily="18" charset="0"/>
              </a:endParaRPr>
            </a:p>
          </p:txBody>
        </p:sp>
        <p:sp>
          <p:nvSpPr>
            <p:cNvPr id="95" name="Rectangle 94">
              <a:extLst>
                <a:ext uri="{FF2B5EF4-FFF2-40B4-BE49-F238E27FC236}">
                  <a16:creationId xmlns:a16="http://schemas.microsoft.com/office/drawing/2014/main" id="{A1D46AEC-0E43-A7A0-989D-B55ABCFFE870}"/>
                </a:ext>
              </a:extLst>
            </p:cNvPr>
            <p:cNvSpPr/>
            <p:nvPr/>
          </p:nvSpPr>
          <p:spPr>
            <a:xfrm>
              <a:off x="4197731" y="3308223"/>
              <a:ext cx="277311" cy="138323"/>
            </a:xfrm>
            <a:prstGeom prst="rect">
              <a:avLst/>
            </a:prstGeom>
            <a:ln>
              <a:noFill/>
            </a:ln>
          </p:spPr>
          <p:txBody>
            <a:bodyPr vert="horz" lIns="0" tIns="0" rIns="0" bIns="0" rtlCol="0">
              <a:noAutofit/>
            </a:bodyPr>
            <a:lstStyle/>
            <a:p>
              <a:pPr marL="6350" indent="-6350">
                <a:lnSpc>
                  <a:spcPct val="107000"/>
                </a:lnSpc>
                <a:spcAft>
                  <a:spcPts val="800"/>
                </a:spcAft>
              </a:pPr>
              <a:r>
                <a:rPr lang="en-IN" sz="800" kern="100">
                  <a:solidFill>
                    <a:srgbClr val="FFFFFF"/>
                  </a:solidFill>
                  <a:effectLst/>
                  <a:latin typeface="Calibri" panose="020F0502020204030204" pitchFamily="34" charset="0"/>
                  <a:ea typeface="Calibri" panose="020F0502020204030204" pitchFamily="34" charset="0"/>
                </a:rPr>
                <a:t>N10</a:t>
              </a:r>
              <a:endParaRPr lang="en-IN" sz="1200" kern="100">
                <a:solidFill>
                  <a:srgbClr val="000000"/>
                </a:solidFill>
                <a:effectLst/>
                <a:latin typeface="Times New Roman" panose="02020603050405020304" pitchFamily="18" charset="0"/>
                <a:ea typeface="Times New Roman" panose="02020603050405020304" pitchFamily="18" charset="0"/>
              </a:endParaRPr>
            </a:p>
          </p:txBody>
        </p:sp>
        <p:sp>
          <p:nvSpPr>
            <p:cNvPr id="96" name="Rectangle 95">
              <a:extLst>
                <a:ext uri="{FF2B5EF4-FFF2-40B4-BE49-F238E27FC236}">
                  <a16:creationId xmlns:a16="http://schemas.microsoft.com/office/drawing/2014/main" id="{AF05AC96-3816-8A4E-3F5F-A1B9171936B9}"/>
                </a:ext>
              </a:extLst>
            </p:cNvPr>
            <p:cNvSpPr/>
            <p:nvPr/>
          </p:nvSpPr>
          <p:spPr>
            <a:xfrm>
              <a:off x="4540885" y="3308223"/>
              <a:ext cx="182425" cy="138323"/>
            </a:xfrm>
            <a:prstGeom prst="rect">
              <a:avLst/>
            </a:prstGeom>
            <a:ln>
              <a:noFill/>
            </a:ln>
          </p:spPr>
          <p:txBody>
            <a:bodyPr vert="horz" lIns="0" tIns="0" rIns="0" bIns="0" rtlCol="0">
              <a:noAutofit/>
            </a:bodyPr>
            <a:lstStyle/>
            <a:p>
              <a:pPr marL="6350" indent="-6350">
                <a:lnSpc>
                  <a:spcPct val="107000"/>
                </a:lnSpc>
                <a:spcAft>
                  <a:spcPts val="800"/>
                </a:spcAft>
              </a:pPr>
              <a:r>
                <a:rPr lang="en-IN" sz="800" kern="100">
                  <a:solidFill>
                    <a:srgbClr val="FFFFFF"/>
                  </a:solidFill>
                  <a:effectLst/>
                  <a:latin typeface="Calibri" panose="020F0502020204030204" pitchFamily="34" charset="0"/>
                  <a:ea typeface="Calibri" panose="020F0502020204030204" pitchFamily="34" charset="0"/>
                </a:rPr>
                <a:t>N6</a:t>
              </a:r>
              <a:endParaRPr lang="en-IN" sz="1200" kern="100">
                <a:solidFill>
                  <a:srgbClr val="000000"/>
                </a:solidFill>
                <a:effectLst/>
                <a:latin typeface="Times New Roman" panose="02020603050405020304" pitchFamily="18" charset="0"/>
                <a:ea typeface="Times New Roman" panose="02020603050405020304" pitchFamily="18" charset="0"/>
              </a:endParaRPr>
            </a:p>
          </p:txBody>
        </p:sp>
        <p:sp>
          <p:nvSpPr>
            <p:cNvPr id="97" name="Rectangle 96">
              <a:extLst>
                <a:ext uri="{FF2B5EF4-FFF2-40B4-BE49-F238E27FC236}">
                  <a16:creationId xmlns:a16="http://schemas.microsoft.com/office/drawing/2014/main" id="{C7E0E821-A39B-31AD-D9EA-30FCB6669B22}"/>
                </a:ext>
              </a:extLst>
            </p:cNvPr>
            <p:cNvSpPr/>
            <p:nvPr/>
          </p:nvSpPr>
          <p:spPr>
            <a:xfrm>
              <a:off x="4847590" y="3308223"/>
              <a:ext cx="182425" cy="138323"/>
            </a:xfrm>
            <a:prstGeom prst="rect">
              <a:avLst/>
            </a:prstGeom>
            <a:ln>
              <a:noFill/>
            </a:ln>
          </p:spPr>
          <p:txBody>
            <a:bodyPr vert="horz" lIns="0" tIns="0" rIns="0" bIns="0" rtlCol="0">
              <a:noAutofit/>
            </a:bodyPr>
            <a:lstStyle/>
            <a:p>
              <a:pPr marL="6350" indent="-6350">
                <a:lnSpc>
                  <a:spcPct val="107000"/>
                </a:lnSpc>
                <a:spcAft>
                  <a:spcPts val="800"/>
                </a:spcAft>
              </a:pPr>
              <a:r>
                <a:rPr lang="en-IN" sz="800" kern="100">
                  <a:solidFill>
                    <a:srgbClr val="FFFFFF"/>
                  </a:solidFill>
                  <a:effectLst/>
                  <a:latin typeface="Calibri" panose="020F0502020204030204" pitchFamily="34" charset="0"/>
                  <a:ea typeface="Calibri" panose="020F0502020204030204" pitchFamily="34" charset="0"/>
                </a:rPr>
                <a:t>N9</a:t>
              </a:r>
              <a:endParaRPr lang="en-IN" sz="1200" kern="100">
                <a:solidFill>
                  <a:srgbClr val="000000"/>
                </a:solidFill>
                <a:effectLst/>
                <a:latin typeface="Times New Roman" panose="02020603050405020304" pitchFamily="18" charset="0"/>
                <a:ea typeface="Times New Roman" panose="02020603050405020304" pitchFamily="18" charset="0"/>
              </a:endParaRPr>
            </a:p>
          </p:txBody>
        </p:sp>
        <p:sp>
          <p:nvSpPr>
            <p:cNvPr id="98" name="Rectangle 97">
              <a:extLst>
                <a:ext uri="{FF2B5EF4-FFF2-40B4-BE49-F238E27FC236}">
                  <a16:creationId xmlns:a16="http://schemas.microsoft.com/office/drawing/2014/main" id="{EBD536C9-8422-176D-490F-A7D866FF5881}"/>
                </a:ext>
              </a:extLst>
            </p:cNvPr>
            <p:cNvSpPr/>
            <p:nvPr/>
          </p:nvSpPr>
          <p:spPr>
            <a:xfrm>
              <a:off x="2590165" y="134010"/>
              <a:ext cx="716648" cy="258479"/>
            </a:xfrm>
            <a:prstGeom prst="rect">
              <a:avLst/>
            </a:prstGeom>
            <a:ln>
              <a:noFill/>
            </a:ln>
          </p:spPr>
          <p:txBody>
            <a:bodyPr vert="horz" lIns="0" tIns="0" rIns="0" bIns="0" rtlCol="0">
              <a:noAutofit/>
            </a:bodyPr>
            <a:lstStyle/>
            <a:p>
              <a:pPr marL="6350" indent="-6350">
                <a:lnSpc>
                  <a:spcPct val="107000"/>
                </a:lnSpc>
                <a:spcAft>
                  <a:spcPts val="800"/>
                </a:spcAft>
              </a:pPr>
              <a:r>
                <a:rPr lang="en-IN" sz="1500" b="1" kern="100">
                  <a:solidFill>
                    <a:srgbClr val="FFFFFF"/>
                  </a:solidFill>
                  <a:effectLst/>
                  <a:latin typeface="Calibri" panose="020F0502020204030204" pitchFamily="34" charset="0"/>
                  <a:ea typeface="Calibri" panose="020F0502020204030204" pitchFamily="34" charset="0"/>
                </a:rPr>
                <a:t>TOTAL</a:t>
              </a:r>
              <a:endParaRPr lang="en-IN" sz="1200" kern="100">
                <a:solidFill>
                  <a:srgbClr val="000000"/>
                </a:solidFill>
                <a:effectLst/>
                <a:latin typeface="Times New Roman" panose="02020603050405020304" pitchFamily="18" charset="0"/>
                <a:ea typeface="Times New Roman" panose="02020603050405020304" pitchFamily="18" charset="0"/>
              </a:endParaRPr>
            </a:p>
          </p:txBody>
        </p:sp>
        <p:pic>
          <p:nvPicPr>
            <p:cNvPr id="99" name="Picture 98">
              <a:extLst>
                <a:ext uri="{FF2B5EF4-FFF2-40B4-BE49-F238E27FC236}">
                  <a16:creationId xmlns:a16="http://schemas.microsoft.com/office/drawing/2014/main" id="{35765284-29CB-AB80-24D6-059D486F492D}"/>
                </a:ext>
              </a:extLst>
            </p:cNvPr>
            <p:cNvPicPr/>
            <p:nvPr/>
          </p:nvPicPr>
          <p:blipFill>
            <a:blip r:embed="rId3"/>
            <a:stretch>
              <a:fillRect/>
            </a:stretch>
          </p:blipFill>
          <p:spPr>
            <a:xfrm>
              <a:off x="5272024" y="1881632"/>
              <a:ext cx="70104" cy="70104"/>
            </a:xfrm>
            <a:prstGeom prst="rect">
              <a:avLst/>
            </a:prstGeom>
          </p:spPr>
        </p:pic>
        <p:sp>
          <p:nvSpPr>
            <p:cNvPr id="100" name="Rectangle 99">
              <a:extLst>
                <a:ext uri="{FF2B5EF4-FFF2-40B4-BE49-F238E27FC236}">
                  <a16:creationId xmlns:a16="http://schemas.microsoft.com/office/drawing/2014/main" id="{F790F6BB-DD0A-0A46-C20E-54E270D50DE8}"/>
                </a:ext>
              </a:extLst>
            </p:cNvPr>
            <p:cNvSpPr/>
            <p:nvPr/>
          </p:nvSpPr>
          <p:spPr>
            <a:xfrm>
              <a:off x="5368798" y="1867790"/>
              <a:ext cx="312552" cy="154840"/>
            </a:xfrm>
            <a:prstGeom prst="rect">
              <a:avLst/>
            </a:prstGeom>
            <a:ln>
              <a:noFill/>
            </a:ln>
          </p:spPr>
          <p:txBody>
            <a:bodyPr vert="horz" lIns="0" tIns="0" rIns="0" bIns="0" rtlCol="0">
              <a:noAutofit/>
            </a:bodyPr>
            <a:lstStyle/>
            <a:p>
              <a:pPr marL="6350" indent="-6350">
                <a:lnSpc>
                  <a:spcPct val="107000"/>
                </a:lnSpc>
                <a:spcAft>
                  <a:spcPts val="800"/>
                </a:spcAft>
              </a:pPr>
              <a:r>
                <a:rPr lang="en-IN" sz="900" kern="100">
                  <a:solidFill>
                    <a:srgbClr val="FFFFFF"/>
                  </a:solidFill>
                  <a:effectLst/>
                  <a:latin typeface="Calibri" panose="020F0502020204030204" pitchFamily="34" charset="0"/>
                  <a:ea typeface="Calibri" panose="020F0502020204030204" pitchFamily="34" charset="0"/>
                </a:rPr>
                <a:t>Total</a:t>
              </a:r>
              <a:endParaRPr lang="en-IN" sz="1200" kern="100">
                <a:solidFill>
                  <a:srgbClr val="000000"/>
                </a:solidFill>
                <a:effectLst/>
                <a:latin typeface="Times New Roman" panose="02020603050405020304" pitchFamily="18" charset="0"/>
                <a:ea typeface="Times New Roman" panose="02020603050405020304" pitchFamily="18" charset="0"/>
              </a:endParaRPr>
            </a:p>
          </p:txBody>
        </p:sp>
        <p:sp>
          <p:nvSpPr>
            <p:cNvPr id="101" name="Shape 639">
              <a:extLst>
                <a:ext uri="{FF2B5EF4-FFF2-40B4-BE49-F238E27FC236}">
                  <a16:creationId xmlns:a16="http://schemas.microsoft.com/office/drawing/2014/main" id="{2478F07D-F8C2-673A-A99E-99F87F743C1A}"/>
                </a:ext>
              </a:extLst>
            </p:cNvPr>
            <p:cNvSpPr/>
            <p:nvPr/>
          </p:nvSpPr>
          <p:spPr>
            <a:xfrm>
              <a:off x="0" y="0"/>
              <a:ext cx="5731510" cy="3494405"/>
            </a:xfrm>
            <a:custGeom>
              <a:avLst/>
              <a:gdLst/>
              <a:ahLst/>
              <a:cxnLst/>
              <a:rect l="0" t="0" r="0" b="0"/>
              <a:pathLst>
                <a:path w="5731510" h="3494405">
                  <a:moveTo>
                    <a:pt x="0" y="3494405"/>
                  </a:moveTo>
                  <a:lnTo>
                    <a:pt x="5731510" y="3494405"/>
                  </a:lnTo>
                  <a:lnTo>
                    <a:pt x="5731510" y="0"/>
                  </a:lnTo>
                  <a:lnTo>
                    <a:pt x="0" y="0"/>
                  </a:lnTo>
                  <a:close/>
                </a:path>
              </a:pathLst>
            </a:custGeom>
            <a:ln w="9525" cap="flat">
              <a:round/>
            </a:ln>
          </p:spPr>
          <p:style>
            <a:lnRef idx="1">
              <a:srgbClr val="4472C4"/>
            </a:lnRef>
            <a:fillRef idx="0">
              <a:srgbClr val="000000">
                <a:alpha val="0"/>
              </a:srgbClr>
            </a:fillRef>
            <a:effectRef idx="0">
              <a:scrgbClr r="0" g="0" b="0"/>
            </a:effectRef>
            <a:fontRef idx="none"/>
          </p:style>
          <p:txBody>
            <a:bodyPr/>
            <a:lstStyle/>
            <a:p>
              <a:endParaRPr lang="en-IN"/>
            </a:p>
          </p:txBody>
        </p:sp>
      </p:grpSp>
      <p:grpSp>
        <p:nvGrpSpPr>
          <p:cNvPr id="102" name="Group 101">
            <a:extLst>
              <a:ext uri="{FF2B5EF4-FFF2-40B4-BE49-F238E27FC236}">
                <a16:creationId xmlns:a16="http://schemas.microsoft.com/office/drawing/2014/main" id="{085AC433-AB23-7789-B488-9CFB04124C97}"/>
              </a:ext>
            </a:extLst>
          </p:cNvPr>
          <p:cNvGrpSpPr/>
          <p:nvPr/>
        </p:nvGrpSpPr>
        <p:grpSpPr>
          <a:xfrm>
            <a:off x="651154" y="3097290"/>
            <a:ext cx="4809806" cy="2831882"/>
            <a:chOff x="0" y="0"/>
            <a:chExt cx="4809806" cy="2832426"/>
          </a:xfrm>
        </p:grpSpPr>
        <p:sp>
          <p:nvSpPr>
            <p:cNvPr id="103" name="Rectangle 102">
              <a:extLst>
                <a:ext uri="{FF2B5EF4-FFF2-40B4-BE49-F238E27FC236}">
                  <a16:creationId xmlns:a16="http://schemas.microsoft.com/office/drawing/2014/main" id="{F1FF9A7C-445F-21CA-B6A5-A668CC1BE025}"/>
                </a:ext>
              </a:extLst>
            </p:cNvPr>
            <p:cNvSpPr/>
            <p:nvPr/>
          </p:nvSpPr>
          <p:spPr>
            <a:xfrm>
              <a:off x="4572635" y="2608046"/>
              <a:ext cx="50673" cy="224380"/>
            </a:xfrm>
            <a:prstGeom prst="rect">
              <a:avLst/>
            </a:prstGeom>
            <a:ln>
              <a:noFill/>
            </a:ln>
          </p:spPr>
          <p:txBody>
            <a:bodyPr vert="horz" lIns="0" tIns="0" rIns="0" bIns="0" rtlCol="0">
              <a:noAutofit/>
            </a:bodyPr>
            <a:lstStyle/>
            <a:p>
              <a:pPr marL="6350" indent="-6350">
                <a:lnSpc>
                  <a:spcPct val="107000"/>
                </a:lnSpc>
                <a:spcAft>
                  <a:spcPts val="800"/>
                </a:spcAft>
              </a:pPr>
              <a:r>
                <a:rPr lang="en-IN" sz="1200" kern="100">
                  <a:solidFill>
                    <a:srgbClr val="000000"/>
                  </a:solidFill>
                  <a:effectLst/>
                  <a:latin typeface="Times New Roman" panose="02020603050405020304" pitchFamily="18" charset="0"/>
                  <a:ea typeface="Times New Roman" panose="02020603050405020304" pitchFamily="18" charset="0"/>
                </a:rPr>
                <a:t> </a:t>
              </a:r>
            </a:p>
          </p:txBody>
        </p:sp>
        <p:sp>
          <p:nvSpPr>
            <p:cNvPr id="104" name="Shape 475">
              <a:extLst>
                <a:ext uri="{FF2B5EF4-FFF2-40B4-BE49-F238E27FC236}">
                  <a16:creationId xmlns:a16="http://schemas.microsoft.com/office/drawing/2014/main" id="{DCF0D6F0-7D78-68D4-A86A-DB9E122BB005}"/>
                </a:ext>
              </a:extLst>
            </p:cNvPr>
            <p:cNvSpPr/>
            <p:nvPr/>
          </p:nvSpPr>
          <p:spPr>
            <a:xfrm>
              <a:off x="1592326" y="621792"/>
              <a:ext cx="229235" cy="915416"/>
            </a:xfrm>
            <a:custGeom>
              <a:avLst/>
              <a:gdLst/>
              <a:ahLst/>
              <a:cxnLst/>
              <a:rect l="0" t="0" r="0" b="0"/>
              <a:pathLst>
                <a:path w="229235" h="915416">
                  <a:moveTo>
                    <a:pt x="0" y="0"/>
                  </a:moveTo>
                  <a:cubicBezTo>
                    <a:pt x="77343" y="0"/>
                    <a:pt x="154432" y="9779"/>
                    <a:pt x="229235" y="29211"/>
                  </a:cubicBezTo>
                  <a:lnTo>
                    <a:pt x="0" y="915416"/>
                  </a:lnTo>
                  <a:lnTo>
                    <a:pt x="0" y="0"/>
                  </a:lnTo>
                  <a:close/>
                </a:path>
              </a:pathLst>
            </a:custGeom>
            <a:ln w="0" cap="flat">
              <a:miter lim="127000"/>
            </a:ln>
          </p:spPr>
          <p:style>
            <a:lnRef idx="0">
              <a:srgbClr val="000000">
                <a:alpha val="0"/>
              </a:srgbClr>
            </a:lnRef>
            <a:fillRef idx="1">
              <a:srgbClr val="4472C4"/>
            </a:fillRef>
            <a:effectRef idx="0">
              <a:scrgbClr r="0" g="0" b="0"/>
            </a:effectRef>
            <a:fontRef idx="none"/>
          </p:style>
          <p:txBody>
            <a:bodyPr/>
            <a:lstStyle/>
            <a:p>
              <a:endParaRPr lang="en-IN"/>
            </a:p>
          </p:txBody>
        </p:sp>
        <p:sp>
          <p:nvSpPr>
            <p:cNvPr id="105" name="Shape 476">
              <a:extLst>
                <a:ext uri="{FF2B5EF4-FFF2-40B4-BE49-F238E27FC236}">
                  <a16:creationId xmlns:a16="http://schemas.microsoft.com/office/drawing/2014/main" id="{4BBB0760-1D5D-92EF-6DC5-559F79ABA486}"/>
                </a:ext>
              </a:extLst>
            </p:cNvPr>
            <p:cNvSpPr/>
            <p:nvPr/>
          </p:nvSpPr>
          <p:spPr>
            <a:xfrm>
              <a:off x="1592326" y="621792"/>
              <a:ext cx="229235" cy="915416"/>
            </a:xfrm>
            <a:custGeom>
              <a:avLst/>
              <a:gdLst/>
              <a:ahLst/>
              <a:cxnLst/>
              <a:rect l="0" t="0" r="0" b="0"/>
              <a:pathLst>
                <a:path w="229235" h="915416">
                  <a:moveTo>
                    <a:pt x="0" y="0"/>
                  </a:moveTo>
                  <a:cubicBezTo>
                    <a:pt x="77343" y="0"/>
                    <a:pt x="154432" y="9779"/>
                    <a:pt x="229235" y="29211"/>
                  </a:cubicBezTo>
                  <a:lnTo>
                    <a:pt x="0" y="915416"/>
                  </a:lnTo>
                  <a:close/>
                </a:path>
              </a:pathLst>
            </a:custGeom>
            <a:ln w="19050" cap="flat">
              <a:round/>
            </a:ln>
          </p:spPr>
          <p:style>
            <a:lnRef idx="1">
              <a:srgbClr val="FFFFFF"/>
            </a:lnRef>
            <a:fillRef idx="0">
              <a:srgbClr val="000000">
                <a:alpha val="0"/>
              </a:srgbClr>
            </a:fillRef>
            <a:effectRef idx="0">
              <a:scrgbClr r="0" g="0" b="0"/>
            </a:effectRef>
            <a:fontRef idx="none"/>
          </p:style>
          <p:txBody>
            <a:bodyPr/>
            <a:lstStyle/>
            <a:p>
              <a:endParaRPr lang="en-IN"/>
            </a:p>
          </p:txBody>
        </p:sp>
        <p:sp>
          <p:nvSpPr>
            <p:cNvPr id="106" name="Shape 477">
              <a:extLst>
                <a:ext uri="{FF2B5EF4-FFF2-40B4-BE49-F238E27FC236}">
                  <a16:creationId xmlns:a16="http://schemas.microsoft.com/office/drawing/2014/main" id="{0FD0BBE3-D7C6-D3AE-2E2F-1145DC985078}"/>
                </a:ext>
              </a:extLst>
            </p:cNvPr>
            <p:cNvSpPr/>
            <p:nvPr/>
          </p:nvSpPr>
          <p:spPr>
            <a:xfrm>
              <a:off x="1592326" y="651002"/>
              <a:ext cx="358648" cy="886206"/>
            </a:xfrm>
            <a:custGeom>
              <a:avLst/>
              <a:gdLst/>
              <a:ahLst/>
              <a:cxnLst/>
              <a:rect l="0" t="0" r="0" b="0"/>
              <a:pathLst>
                <a:path w="358648" h="886206">
                  <a:moveTo>
                    <a:pt x="229235" y="0"/>
                  </a:moveTo>
                  <a:cubicBezTo>
                    <a:pt x="273431" y="11430"/>
                    <a:pt x="316738" y="26162"/>
                    <a:pt x="358648" y="43942"/>
                  </a:cubicBezTo>
                  <a:lnTo>
                    <a:pt x="0" y="886206"/>
                  </a:lnTo>
                  <a:lnTo>
                    <a:pt x="229235" y="0"/>
                  </a:lnTo>
                  <a:close/>
                </a:path>
              </a:pathLst>
            </a:custGeom>
            <a:ln w="0" cap="flat">
              <a:round/>
            </a:ln>
          </p:spPr>
          <p:style>
            <a:lnRef idx="0">
              <a:srgbClr val="000000">
                <a:alpha val="0"/>
              </a:srgbClr>
            </a:lnRef>
            <a:fillRef idx="1">
              <a:srgbClr val="ED7D31"/>
            </a:fillRef>
            <a:effectRef idx="0">
              <a:scrgbClr r="0" g="0" b="0"/>
            </a:effectRef>
            <a:fontRef idx="none"/>
          </p:style>
          <p:txBody>
            <a:bodyPr/>
            <a:lstStyle/>
            <a:p>
              <a:endParaRPr lang="en-IN"/>
            </a:p>
          </p:txBody>
        </p:sp>
        <p:sp>
          <p:nvSpPr>
            <p:cNvPr id="107" name="Shape 478">
              <a:extLst>
                <a:ext uri="{FF2B5EF4-FFF2-40B4-BE49-F238E27FC236}">
                  <a16:creationId xmlns:a16="http://schemas.microsoft.com/office/drawing/2014/main" id="{71F13AA2-D6C5-3576-62B0-9A8571DBEE0C}"/>
                </a:ext>
              </a:extLst>
            </p:cNvPr>
            <p:cNvSpPr/>
            <p:nvPr/>
          </p:nvSpPr>
          <p:spPr>
            <a:xfrm>
              <a:off x="1592326" y="651002"/>
              <a:ext cx="358648" cy="886206"/>
            </a:xfrm>
            <a:custGeom>
              <a:avLst/>
              <a:gdLst/>
              <a:ahLst/>
              <a:cxnLst/>
              <a:rect l="0" t="0" r="0" b="0"/>
              <a:pathLst>
                <a:path w="358648" h="886206">
                  <a:moveTo>
                    <a:pt x="229235" y="0"/>
                  </a:moveTo>
                  <a:cubicBezTo>
                    <a:pt x="273431" y="11430"/>
                    <a:pt x="316738" y="26162"/>
                    <a:pt x="358648" y="43942"/>
                  </a:cubicBezTo>
                  <a:lnTo>
                    <a:pt x="0" y="886206"/>
                  </a:lnTo>
                  <a:close/>
                </a:path>
              </a:pathLst>
            </a:custGeom>
            <a:ln w="19050" cap="flat">
              <a:round/>
            </a:ln>
          </p:spPr>
          <p:style>
            <a:lnRef idx="1">
              <a:srgbClr val="FFFFFF"/>
            </a:lnRef>
            <a:fillRef idx="0">
              <a:srgbClr val="000000">
                <a:alpha val="0"/>
              </a:srgbClr>
            </a:fillRef>
            <a:effectRef idx="0">
              <a:scrgbClr r="0" g="0" b="0"/>
            </a:effectRef>
            <a:fontRef idx="none"/>
          </p:style>
          <p:txBody>
            <a:bodyPr/>
            <a:lstStyle/>
            <a:p>
              <a:endParaRPr lang="en-IN"/>
            </a:p>
          </p:txBody>
        </p:sp>
        <p:sp>
          <p:nvSpPr>
            <p:cNvPr id="108" name="Shape 479">
              <a:extLst>
                <a:ext uri="{FF2B5EF4-FFF2-40B4-BE49-F238E27FC236}">
                  <a16:creationId xmlns:a16="http://schemas.microsoft.com/office/drawing/2014/main" id="{73E113BB-667E-804F-BCD4-0ADAF5511C3D}"/>
                </a:ext>
              </a:extLst>
            </p:cNvPr>
            <p:cNvSpPr/>
            <p:nvPr/>
          </p:nvSpPr>
          <p:spPr>
            <a:xfrm>
              <a:off x="1592326" y="694944"/>
              <a:ext cx="429133" cy="842264"/>
            </a:xfrm>
            <a:custGeom>
              <a:avLst/>
              <a:gdLst/>
              <a:ahLst/>
              <a:cxnLst/>
              <a:rect l="0" t="0" r="0" b="0"/>
              <a:pathLst>
                <a:path w="429133" h="842264">
                  <a:moveTo>
                    <a:pt x="358648" y="0"/>
                  </a:moveTo>
                  <a:cubicBezTo>
                    <a:pt x="382651" y="10287"/>
                    <a:pt x="406146" y="21463"/>
                    <a:pt x="429133" y="33655"/>
                  </a:cubicBezTo>
                  <a:lnTo>
                    <a:pt x="0" y="842264"/>
                  </a:lnTo>
                  <a:lnTo>
                    <a:pt x="358648" y="0"/>
                  </a:lnTo>
                  <a:close/>
                </a:path>
              </a:pathLst>
            </a:custGeom>
            <a:ln w="0" cap="flat">
              <a:round/>
            </a:ln>
          </p:spPr>
          <p:style>
            <a:lnRef idx="0">
              <a:srgbClr val="000000">
                <a:alpha val="0"/>
              </a:srgbClr>
            </a:lnRef>
            <a:fillRef idx="1">
              <a:srgbClr val="A5A5A5"/>
            </a:fillRef>
            <a:effectRef idx="0">
              <a:scrgbClr r="0" g="0" b="0"/>
            </a:effectRef>
            <a:fontRef idx="none"/>
          </p:style>
          <p:txBody>
            <a:bodyPr/>
            <a:lstStyle/>
            <a:p>
              <a:endParaRPr lang="en-IN"/>
            </a:p>
          </p:txBody>
        </p:sp>
        <p:sp>
          <p:nvSpPr>
            <p:cNvPr id="109" name="Shape 480">
              <a:extLst>
                <a:ext uri="{FF2B5EF4-FFF2-40B4-BE49-F238E27FC236}">
                  <a16:creationId xmlns:a16="http://schemas.microsoft.com/office/drawing/2014/main" id="{DB7A12B3-F6B7-974C-0FE8-CB239514A02F}"/>
                </a:ext>
              </a:extLst>
            </p:cNvPr>
            <p:cNvSpPr/>
            <p:nvPr/>
          </p:nvSpPr>
          <p:spPr>
            <a:xfrm>
              <a:off x="1592326" y="694944"/>
              <a:ext cx="429133" cy="842264"/>
            </a:xfrm>
            <a:custGeom>
              <a:avLst/>
              <a:gdLst/>
              <a:ahLst/>
              <a:cxnLst/>
              <a:rect l="0" t="0" r="0" b="0"/>
              <a:pathLst>
                <a:path w="429133" h="842264">
                  <a:moveTo>
                    <a:pt x="358648" y="0"/>
                  </a:moveTo>
                  <a:cubicBezTo>
                    <a:pt x="382651" y="10287"/>
                    <a:pt x="406146" y="21463"/>
                    <a:pt x="429133" y="33655"/>
                  </a:cubicBezTo>
                  <a:lnTo>
                    <a:pt x="0" y="842264"/>
                  </a:lnTo>
                  <a:close/>
                </a:path>
              </a:pathLst>
            </a:custGeom>
            <a:ln w="19050" cap="flat">
              <a:round/>
            </a:ln>
          </p:spPr>
          <p:style>
            <a:lnRef idx="1">
              <a:srgbClr val="FFFFFF"/>
            </a:lnRef>
            <a:fillRef idx="0">
              <a:srgbClr val="000000">
                <a:alpha val="0"/>
              </a:srgbClr>
            </a:fillRef>
            <a:effectRef idx="0">
              <a:scrgbClr r="0" g="0" b="0"/>
            </a:effectRef>
            <a:fontRef idx="none"/>
          </p:style>
          <p:txBody>
            <a:bodyPr/>
            <a:lstStyle/>
            <a:p>
              <a:endParaRPr lang="en-IN"/>
            </a:p>
          </p:txBody>
        </p:sp>
        <p:sp>
          <p:nvSpPr>
            <p:cNvPr id="110" name="Shape 481">
              <a:extLst>
                <a:ext uri="{FF2B5EF4-FFF2-40B4-BE49-F238E27FC236}">
                  <a16:creationId xmlns:a16="http://schemas.microsoft.com/office/drawing/2014/main" id="{9A6DC4C1-B7E2-A3B2-4D76-CA0C14E41C7C}"/>
                </a:ext>
              </a:extLst>
            </p:cNvPr>
            <p:cNvSpPr/>
            <p:nvPr/>
          </p:nvSpPr>
          <p:spPr>
            <a:xfrm>
              <a:off x="1592326" y="728599"/>
              <a:ext cx="639064" cy="808609"/>
            </a:xfrm>
            <a:custGeom>
              <a:avLst/>
              <a:gdLst/>
              <a:ahLst/>
              <a:cxnLst/>
              <a:rect l="0" t="0" r="0" b="0"/>
              <a:pathLst>
                <a:path w="639064" h="808609">
                  <a:moveTo>
                    <a:pt x="429133" y="0"/>
                  </a:moveTo>
                  <a:cubicBezTo>
                    <a:pt x="505968" y="40767"/>
                    <a:pt x="576707" y="92328"/>
                    <a:pt x="639064" y="153162"/>
                  </a:cubicBezTo>
                  <a:lnTo>
                    <a:pt x="0" y="808609"/>
                  </a:lnTo>
                  <a:lnTo>
                    <a:pt x="429133" y="0"/>
                  </a:lnTo>
                  <a:close/>
                </a:path>
              </a:pathLst>
            </a:custGeom>
            <a:ln w="0" cap="flat">
              <a:round/>
            </a:ln>
          </p:spPr>
          <p:style>
            <a:lnRef idx="0">
              <a:srgbClr val="000000">
                <a:alpha val="0"/>
              </a:srgbClr>
            </a:lnRef>
            <a:fillRef idx="1">
              <a:srgbClr val="FFC000"/>
            </a:fillRef>
            <a:effectRef idx="0">
              <a:scrgbClr r="0" g="0" b="0"/>
            </a:effectRef>
            <a:fontRef idx="none"/>
          </p:style>
          <p:txBody>
            <a:bodyPr/>
            <a:lstStyle/>
            <a:p>
              <a:endParaRPr lang="en-IN"/>
            </a:p>
          </p:txBody>
        </p:sp>
        <p:sp>
          <p:nvSpPr>
            <p:cNvPr id="111" name="Shape 482">
              <a:extLst>
                <a:ext uri="{FF2B5EF4-FFF2-40B4-BE49-F238E27FC236}">
                  <a16:creationId xmlns:a16="http://schemas.microsoft.com/office/drawing/2014/main" id="{3A0A5A44-AFEC-6F42-FB6F-EFFA0E568E54}"/>
                </a:ext>
              </a:extLst>
            </p:cNvPr>
            <p:cNvSpPr/>
            <p:nvPr/>
          </p:nvSpPr>
          <p:spPr>
            <a:xfrm>
              <a:off x="1592326" y="728599"/>
              <a:ext cx="639064" cy="808609"/>
            </a:xfrm>
            <a:custGeom>
              <a:avLst/>
              <a:gdLst/>
              <a:ahLst/>
              <a:cxnLst/>
              <a:rect l="0" t="0" r="0" b="0"/>
              <a:pathLst>
                <a:path w="639064" h="808609">
                  <a:moveTo>
                    <a:pt x="429133" y="0"/>
                  </a:moveTo>
                  <a:cubicBezTo>
                    <a:pt x="505968" y="40767"/>
                    <a:pt x="576707" y="92328"/>
                    <a:pt x="639064" y="153162"/>
                  </a:cubicBezTo>
                  <a:lnTo>
                    <a:pt x="0" y="808609"/>
                  </a:lnTo>
                  <a:close/>
                </a:path>
              </a:pathLst>
            </a:custGeom>
            <a:ln w="19050" cap="flat">
              <a:round/>
            </a:ln>
          </p:spPr>
          <p:style>
            <a:lnRef idx="1">
              <a:srgbClr val="FFFFFF"/>
            </a:lnRef>
            <a:fillRef idx="0">
              <a:srgbClr val="000000">
                <a:alpha val="0"/>
              </a:srgbClr>
            </a:fillRef>
            <a:effectRef idx="0">
              <a:scrgbClr r="0" g="0" b="0"/>
            </a:effectRef>
            <a:fontRef idx="none"/>
          </p:style>
          <p:txBody>
            <a:bodyPr/>
            <a:lstStyle/>
            <a:p>
              <a:endParaRPr lang="en-IN"/>
            </a:p>
          </p:txBody>
        </p:sp>
        <p:sp>
          <p:nvSpPr>
            <p:cNvPr id="112" name="Shape 483">
              <a:extLst>
                <a:ext uri="{FF2B5EF4-FFF2-40B4-BE49-F238E27FC236}">
                  <a16:creationId xmlns:a16="http://schemas.microsoft.com/office/drawing/2014/main" id="{389DDE30-6796-56FB-3A9A-DD3382A0FA8F}"/>
                </a:ext>
              </a:extLst>
            </p:cNvPr>
            <p:cNvSpPr/>
            <p:nvPr/>
          </p:nvSpPr>
          <p:spPr>
            <a:xfrm>
              <a:off x="1534414" y="881761"/>
              <a:ext cx="1066419" cy="1586103"/>
            </a:xfrm>
            <a:custGeom>
              <a:avLst/>
              <a:gdLst/>
              <a:ahLst/>
              <a:cxnLst/>
              <a:rect l="0" t="0" r="0" b="0"/>
              <a:pathLst>
                <a:path w="1066419" h="1586103">
                  <a:moveTo>
                    <a:pt x="696976" y="0"/>
                  </a:moveTo>
                  <a:cubicBezTo>
                    <a:pt x="1058926" y="352933"/>
                    <a:pt x="1066419" y="932561"/>
                    <a:pt x="713486" y="1294511"/>
                  </a:cubicBezTo>
                  <a:cubicBezTo>
                    <a:pt x="527050" y="1485773"/>
                    <a:pt x="266446" y="1586103"/>
                    <a:pt x="0" y="1569212"/>
                  </a:cubicBezTo>
                  <a:lnTo>
                    <a:pt x="57912" y="655447"/>
                  </a:lnTo>
                  <a:lnTo>
                    <a:pt x="696976" y="0"/>
                  </a:lnTo>
                  <a:close/>
                </a:path>
              </a:pathLst>
            </a:custGeom>
            <a:ln w="0" cap="flat">
              <a:round/>
            </a:ln>
          </p:spPr>
          <p:style>
            <a:lnRef idx="0">
              <a:srgbClr val="000000">
                <a:alpha val="0"/>
              </a:srgbClr>
            </a:lnRef>
            <a:fillRef idx="1">
              <a:srgbClr val="5B9BD5"/>
            </a:fillRef>
            <a:effectRef idx="0">
              <a:scrgbClr r="0" g="0" b="0"/>
            </a:effectRef>
            <a:fontRef idx="none"/>
          </p:style>
          <p:txBody>
            <a:bodyPr/>
            <a:lstStyle/>
            <a:p>
              <a:endParaRPr lang="en-IN"/>
            </a:p>
          </p:txBody>
        </p:sp>
        <p:sp>
          <p:nvSpPr>
            <p:cNvPr id="113" name="Shape 484">
              <a:extLst>
                <a:ext uri="{FF2B5EF4-FFF2-40B4-BE49-F238E27FC236}">
                  <a16:creationId xmlns:a16="http://schemas.microsoft.com/office/drawing/2014/main" id="{6FA7E654-DE77-0CEC-9D46-DE7F20493424}"/>
                </a:ext>
              </a:extLst>
            </p:cNvPr>
            <p:cNvSpPr/>
            <p:nvPr/>
          </p:nvSpPr>
          <p:spPr>
            <a:xfrm>
              <a:off x="1534414" y="881761"/>
              <a:ext cx="1066419" cy="1586103"/>
            </a:xfrm>
            <a:custGeom>
              <a:avLst/>
              <a:gdLst/>
              <a:ahLst/>
              <a:cxnLst/>
              <a:rect l="0" t="0" r="0" b="0"/>
              <a:pathLst>
                <a:path w="1066419" h="1586103">
                  <a:moveTo>
                    <a:pt x="696976" y="0"/>
                  </a:moveTo>
                  <a:cubicBezTo>
                    <a:pt x="1058926" y="352933"/>
                    <a:pt x="1066419" y="932561"/>
                    <a:pt x="713486" y="1294511"/>
                  </a:cubicBezTo>
                  <a:cubicBezTo>
                    <a:pt x="527050" y="1485773"/>
                    <a:pt x="266446" y="1586103"/>
                    <a:pt x="0" y="1569212"/>
                  </a:cubicBezTo>
                  <a:lnTo>
                    <a:pt x="57912" y="655447"/>
                  </a:lnTo>
                  <a:close/>
                </a:path>
              </a:pathLst>
            </a:custGeom>
            <a:ln w="19050" cap="flat">
              <a:round/>
            </a:ln>
          </p:spPr>
          <p:style>
            <a:lnRef idx="1">
              <a:srgbClr val="FFFFFF"/>
            </a:lnRef>
            <a:fillRef idx="0">
              <a:srgbClr val="000000">
                <a:alpha val="0"/>
              </a:srgbClr>
            </a:fillRef>
            <a:effectRef idx="0">
              <a:scrgbClr r="0" g="0" b="0"/>
            </a:effectRef>
            <a:fontRef idx="none"/>
          </p:style>
          <p:txBody>
            <a:bodyPr/>
            <a:lstStyle/>
            <a:p>
              <a:endParaRPr lang="en-IN"/>
            </a:p>
          </p:txBody>
        </p:sp>
        <p:sp>
          <p:nvSpPr>
            <p:cNvPr id="114" name="Shape 485">
              <a:extLst>
                <a:ext uri="{FF2B5EF4-FFF2-40B4-BE49-F238E27FC236}">
                  <a16:creationId xmlns:a16="http://schemas.microsoft.com/office/drawing/2014/main" id="{010FF9CD-6DE2-B0A2-9A0D-44969625C440}"/>
                </a:ext>
              </a:extLst>
            </p:cNvPr>
            <p:cNvSpPr/>
            <p:nvPr/>
          </p:nvSpPr>
          <p:spPr>
            <a:xfrm>
              <a:off x="1238758" y="1537208"/>
              <a:ext cx="353568" cy="913765"/>
            </a:xfrm>
            <a:custGeom>
              <a:avLst/>
              <a:gdLst/>
              <a:ahLst/>
              <a:cxnLst/>
              <a:rect l="0" t="0" r="0" b="0"/>
              <a:pathLst>
                <a:path w="353568" h="913765">
                  <a:moveTo>
                    <a:pt x="353568" y="0"/>
                  </a:moveTo>
                  <a:lnTo>
                    <a:pt x="295656" y="913765"/>
                  </a:lnTo>
                  <a:cubicBezTo>
                    <a:pt x="193929" y="907288"/>
                    <a:pt x="94107" y="883920"/>
                    <a:pt x="0" y="844550"/>
                  </a:cubicBezTo>
                  <a:lnTo>
                    <a:pt x="353568" y="0"/>
                  </a:lnTo>
                  <a:close/>
                </a:path>
              </a:pathLst>
            </a:custGeom>
            <a:ln w="0" cap="flat">
              <a:round/>
            </a:ln>
          </p:spPr>
          <p:style>
            <a:lnRef idx="0">
              <a:srgbClr val="000000">
                <a:alpha val="0"/>
              </a:srgbClr>
            </a:lnRef>
            <a:fillRef idx="1">
              <a:srgbClr val="70AD47"/>
            </a:fillRef>
            <a:effectRef idx="0">
              <a:scrgbClr r="0" g="0" b="0"/>
            </a:effectRef>
            <a:fontRef idx="none"/>
          </p:style>
          <p:txBody>
            <a:bodyPr/>
            <a:lstStyle/>
            <a:p>
              <a:endParaRPr lang="en-IN"/>
            </a:p>
          </p:txBody>
        </p:sp>
        <p:sp>
          <p:nvSpPr>
            <p:cNvPr id="115" name="Shape 486">
              <a:extLst>
                <a:ext uri="{FF2B5EF4-FFF2-40B4-BE49-F238E27FC236}">
                  <a16:creationId xmlns:a16="http://schemas.microsoft.com/office/drawing/2014/main" id="{581BA3CD-57BF-F9A8-FA39-BE85C5CDE8B6}"/>
                </a:ext>
              </a:extLst>
            </p:cNvPr>
            <p:cNvSpPr/>
            <p:nvPr/>
          </p:nvSpPr>
          <p:spPr>
            <a:xfrm>
              <a:off x="1238758" y="1537208"/>
              <a:ext cx="353568" cy="913765"/>
            </a:xfrm>
            <a:custGeom>
              <a:avLst/>
              <a:gdLst/>
              <a:ahLst/>
              <a:cxnLst/>
              <a:rect l="0" t="0" r="0" b="0"/>
              <a:pathLst>
                <a:path w="353568" h="913765">
                  <a:moveTo>
                    <a:pt x="295656" y="913765"/>
                  </a:moveTo>
                  <a:cubicBezTo>
                    <a:pt x="193929" y="907288"/>
                    <a:pt x="94107" y="883920"/>
                    <a:pt x="0" y="844550"/>
                  </a:cubicBezTo>
                  <a:lnTo>
                    <a:pt x="353568" y="0"/>
                  </a:lnTo>
                  <a:close/>
                </a:path>
              </a:pathLst>
            </a:custGeom>
            <a:ln w="19050" cap="flat">
              <a:round/>
            </a:ln>
          </p:spPr>
          <p:style>
            <a:lnRef idx="1">
              <a:srgbClr val="FFFFFF"/>
            </a:lnRef>
            <a:fillRef idx="0">
              <a:srgbClr val="000000">
                <a:alpha val="0"/>
              </a:srgbClr>
            </a:fillRef>
            <a:effectRef idx="0">
              <a:scrgbClr r="0" g="0" b="0"/>
            </a:effectRef>
            <a:fontRef idx="none"/>
          </p:style>
          <p:txBody>
            <a:bodyPr/>
            <a:lstStyle/>
            <a:p>
              <a:endParaRPr lang="en-IN"/>
            </a:p>
          </p:txBody>
        </p:sp>
        <p:sp>
          <p:nvSpPr>
            <p:cNvPr id="116" name="Shape 487">
              <a:extLst>
                <a:ext uri="{FF2B5EF4-FFF2-40B4-BE49-F238E27FC236}">
                  <a16:creationId xmlns:a16="http://schemas.microsoft.com/office/drawing/2014/main" id="{C3084C34-5AD6-E082-9840-A8B785D57799}"/>
                </a:ext>
              </a:extLst>
            </p:cNvPr>
            <p:cNvSpPr/>
            <p:nvPr/>
          </p:nvSpPr>
          <p:spPr>
            <a:xfrm>
              <a:off x="1010793" y="1537208"/>
              <a:ext cx="581533" cy="844550"/>
            </a:xfrm>
            <a:custGeom>
              <a:avLst/>
              <a:gdLst/>
              <a:ahLst/>
              <a:cxnLst/>
              <a:rect l="0" t="0" r="0" b="0"/>
              <a:pathLst>
                <a:path w="581533" h="844550">
                  <a:moveTo>
                    <a:pt x="581533" y="0"/>
                  </a:moveTo>
                  <a:lnTo>
                    <a:pt x="227965" y="844550"/>
                  </a:lnTo>
                  <a:cubicBezTo>
                    <a:pt x="145669" y="810133"/>
                    <a:pt x="68961" y="763778"/>
                    <a:pt x="0" y="707136"/>
                  </a:cubicBezTo>
                  <a:lnTo>
                    <a:pt x="581533" y="0"/>
                  </a:lnTo>
                  <a:close/>
                </a:path>
              </a:pathLst>
            </a:custGeom>
            <a:ln w="0" cap="flat">
              <a:round/>
            </a:ln>
          </p:spPr>
          <p:style>
            <a:lnRef idx="0">
              <a:srgbClr val="000000">
                <a:alpha val="0"/>
              </a:srgbClr>
            </a:lnRef>
            <a:fillRef idx="1">
              <a:srgbClr val="264478"/>
            </a:fillRef>
            <a:effectRef idx="0">
              <a:scrgbClr r="0" g="0" b="0"/>
            </a:effectRef>
            <a:fontRef idx="none"/>
          </p:style>
          <p:txBody>
            <a:bodyPr/>
            <a:lstStyle/>
            <a:p>
              <a:endParaRPr lang="en-IN"/>
            </a:p>
          </p:txBody>
        </p:sp>
        <p:sp>
          <p:nvSpPr>
            <p:cNvPr id="117" name="Shape 488">
              <a:extLst>
                <a:ext uri="{FF2B5EF4-FFF2-40B4-BE49-F238E27FC236}">
                  <a16:creationId xmlns:a16="http://schemas.microsoft.com/office/drawing/2014/main" id="{21143D4E-3343-D38B-DD85-A35CCCD404F5}"/>
                </a:ext>
              </a:extLst>
            </p:cNvPr>
            <p:cNvSpPr/>
            <p:nvPr/>
          </p:nvSpPr>
          <p:spPr>
            <a:xfrm>
              <a:off x="1010793" y="1537208"/>
              <a:ext cx="581533" cy="844550"/>
            </a:xfrm>
            <a:custGeom>
              <a:avLst/>
              <a:gdLst/>
              <a:ahLst/>
              <a:cxnLst/>
              <a:rect l="0" t="0" r="0" b="0"/>
              <a:pathLst>
                <a:path w="581533" h="844550">
                  <a:moveTo>
                    <a:pt x="227965" y="844550"/>
                  </a:moveTo>
                  <a:cubicBezTo>
                    <a:pt x="145669" y="810133"/>
                    <a:pt x="68961" y="763778"/>
                    <a:pt x="0" y="707136"/>
                  </a:cubicBezTo>
                  <a:lnTo>
                    <a:pt x="581533" y="0"/>
                  </a:lnTo>
                  <a:close/>
                </a:path>
              </a:pathLst>
            </a:custGeom>
            <a:ln w="19050" cap="flat">
              <a:round/>
            </a:ln>
          </p:spPr>
          <p:style>
            <a:lnRef idx="1">
              <a:srgbClr val="FFFFFF"/>
            </a:lnRef>
            <a:fillRef idx="0">
              <a:srgbClr val="000000">
                <a:alpha val="0"/>
              </a:srgbClr>
            </a:fillRef>
            <a:effectRef idx="0">
              <a:scrgbClr r="0" g="0" b="0"/>
            </a:effectRef>
            <a:fontRef idx="none"/>
          </p:style>
          <p:txBody>
            <a:bodyPr/>
            <a:lstStyle/>
            <a:p>
              <a:endParaRPr lang="en-IN"/>
            </a:p>
          </p:txBody>
        </p:sp>
        <p:sp>
          <p:nvSpPr>
            <p:cNvPr id="118" name="Shape 489">
              <a:extLst>
                <a:ext uri="{FF2B5EF4-FFF2-40B4-BE49-F238E27FC236}">
                  <a16:creationId xmlns:a16="http://schemas.microsoft.com/office/drawing/2014/main" id="{147C4C81-54AD-13E3-F2C3-1677B3AB0E9C}"/>
                </a:ext>
              </a:extLst>
            </p:cNvPr>
            <p:cNvSpPr/>
            <p:nvPr/>
          </p:nvSpPr>
          <p:spPr>
            <a:xfrm>
              <a:off x="700659" y="1537208"/>
              <a:ext cx="891667" cy="707136"/>
            </a:xfrm>
            <a:custGeom>
              <a:avLst/>
              <a:gdLst/>
              <a:ahLst/>
              <a:cxnLst/>
              <a:rect l="0" t="0" r="0" b="0"/>
              <a:pathLst>
                <a:path w="891667" h="707136">
                  <a:moveTo>
                    <a:pt x="891667" y="0"/>
                  </a:moveTo>
                  <a:lnTo>
                    <a:pt x="310134" y="707136"/>
                  </a:lnTo>
                  <a:cubicBezTo>
                    <a:pt x="154559" y="579247"/>
                    <a:pt x="45593" y="403606"/>
                    <a:pt x="0" y="207518"/>
                  </a:cubicBezTo>
                  <a:lnTo>
                    <a:pt x="891667" y="0"/>
                  </a:lnTo>
                  <a:close/>
                </a:path>
              </a:pathLst>
            </a:custGeom>
            <a:ln w="0" cap="flat">
              <a:round/>
            </a:ln>
          </p:spPr>
          <p:style>
            <a:lnRef idx="0">
              <a:srgbClr val="000000">
                <a:alpha val="0"/>
              </a:srgbClr>
            </a:lnRef>
            <a:fillRef idx="1">
              <a:srgbClr val="9E480E"/>
            </a:fillRef>
            <a:effectRef idx="0">
              <a:scrgbClr r="0" g="0" b="0"/>
            </a:effectRef>
            <a:fontRef idx="none"/>
          </p:style>
          <p:txBody>
            <a:bodyPr/>
            <a:lstStyle/>
            <a:p>
              <a:endParaRPr lang="en-IN"/>
            </a:p>
          </p:txBody>
        </p:sp>
        <p:sp>
          <p:nvSpPr>
            <p:cNvPr id="119" name="Shape 490">
              <a:extLst>
                <a:ext uri="{FF2B5EF4-FFF2-40B4-BE49-F238E27FC236}">
                  <a16:creationId xmlns:a16="http://schemas.microsoft.com/office/drawing/2014/main" id="{77A31747-7BC0-BD26-8083-3B19332331F4}"/>
                </a:ext>
              </a:extLst>
            </p:cNvPr>
            <p:cNvSpPr/>
            <p:nvPr/>
          </p:nvSpPr>
          <p:spPr>
            <a:xfrm>
              <a:off x="700659" y="1537208"/>
              <a:ext cx="891667" cy="707136"/>
            </a:xfrm>
            <a:custGeom>
              <a:avLst/>
              <a:gdLst/>
              <a:ahLst/>
              <a:cxnLst/>
              <a:rect l="0" t="0" r="0" b="0"/>
              <a:pathLst>
                <a:path w="891667" h="707136">
                  <a:moveTo>
                    <a:pt x="310134" y="707136"/>
                  </a:moveTo>
                  <a:cubicBezTo>
                    <a:pt x="154559" y="579247"/>
                    <a:pt x="45593" y="403606"/>
                    <a:pt x="0" y="207518"/>
                  </a:cubicBezTo>
                  <a:lnTo>
                    <a:pt x="891667" y="0"/>
                  </a:lnTo>
                  <a:close/>
                </a:path>
              </a:pathLst>
            </a:custGeom>
            <a:ln w="19050" cap="flat">
              <a:round/>
            </a:ln>
          </p:spPr>
          <p:style>
            <a:lnRef idx="1">
              <a:srgbClr val="FFFFFF"/>
            </a:lnRef>
            <a:fillRef idx="0">
              <a:srgbClr val="000000">
                <a:alpha val="0"/>
              </a:srgbClr>
            </a:fillRef>
            <a:effectRef idx="0">
              <a:scrgbClr r="0" g="0" b="0"/>
            </a:effectRef>
            <a:fontRef idx="none"/>
          </p:style>
          <p:txBody>
            <a:bodyPr/>
            <a:lstStyle/>
            <a:p>
              <a:endParaRPr lang="en-IN"/>
            </a:p>
          </p:txBody>
        </p:sp>
        <p:sp>
          <p:nvSpPr>
            <p:cNvPr id="120" name="Shape 491">
              <a:extLst>
                <a:ext uri="{FF2B5EF4-FFF2-40B4-BE49-F238E27FC236}">
                  <a16:creationId xmlns:a16="http://schemas.microsoft.com/office/drawing/2014/main" id="{B5BE204D-DAAD-6620-198A-695BFA1383B7}"/>
                </a:ext>
              </a:extLst>
            </p:cNvPr>
            <p:cNvSpPr/>
            <p:nvPr/>
          </p:nvSpPr>
          <p:spPr>
            <a:xfrm>
              <a:off x="586105" y="621792"/>
              <a:ext cx="1006221" cy="1122935"/>
            </a:xfrm>
            <a:custGeom>
              <a:avLst/>
              <a:gdLst/>
              <a:ahLst/>
              <a:cxnLst/>
              <a:rect l="0" t="0" r="0" b="0"/>
              <a:pathLst>
                <a:path w="1006221" h="1122935">
                  <a:moveTo>
                    <a:pt x="1006221" y="0"/>
                  </a:moveTo>
                  <a:lnTo>
                    <a:pt x="1006221" y="915416"/>
                  </a:lnTo>
                  <a:lnTo>
                    <a:pt x="114554" y="1122935"/>
                  </a:lnTo>
                  <a:cubicBezTo>
                    <a:pt x="0" y="630428"/>
                    <a:pt x="306324" y="138303"/>
                    <a:pt x="798830" y="23749"/>
                  </a:cubicBezTo>
                  <a:cubicBezTo>
                    <a:pt x="866775" y="8001"/>
                    <a:pt x="936371" y="0"/>
                    <a:pt x="1006221" y="0"/>
                  </a:cubicBezTo>
                  <a:close/>
                </a:path>
              </a:pathLst>
            </a:custGeom>
            <a:ln w="0" cap="flat">
              <a:round/>
            </a:ln>
          </p:spPr>
          <p:style>
            <a:lnRef idx="0">
              <a:srgbClr val="000000">
                <a:alpha val="0"/>
              </a:srgbClr>
            </a:lnRef>
            <a:fillRef idx="1">
              <a:srgbClr val="636363"/>
            </a:fillRef>
            <a:effectRef idx="0">
              <a:scrgbClr r="0" g="0" b="0"/>
            </a:effectRef>
            <a:fontRef idx="none"/>
          </p:style>
          <p:txBody>
            <a:bodyPr/>
            <a:lstStyle/>
            <a:p>
              <a:endParaRPr lang="en-IN"/>
            </a:p>
          </p:txBody>
        </p:sp>
        <p:sp>
          <p:nvSpPr>
            <p:cNvPr id="121" name="Shape 492">
              <a:extLst>
                <a:ext uri="{FF2B5EF4-FFF2-40B4-BE49-F238E27FC236}">
                  <a16:creationId xmlns:a16="http://schemas.microsoft.com/office/drawing/2014/main" id="{2733F55B-4FC5-D0B5-3E29-728BB7D53E9E}"/>
                </a:ext>
              </a:extLst>
            </p:cNvPr>
            <p:cNvSpPr/>
            <p:nvPr/>
          </p:nvSpPr>
          <p:spPr>
            <a:xfrm>
              <a:off x="586105" y="621792"/>
              <a:ext cx="1006221" cy="1122935"/>
            </a:xfrm>
            <a:custGeom>
              <a:avLst/>
              <a:gdLst/>
              <a:ahLst/>
              <a:cxnLst/>
              <a:rect l="0" t="0" r="0" b="0"/>
              <a:pathLst>
                <a:path w="1006221" h="1122935">
                  <a:moveTo>
                    <a:pt x="114554" y="1122935"/>
                  </a:moveTo>
                  <a:cubicBezTo>
                    <a:pt x="0" y="630428"/>
                    <a:pt x="306324" y="138303"/>
                    <a:pt x="798830" y="23749"/>
                  </a:cubicBezTo>
                  <a:cubicBezTo>
                    <a:pt x="866775" y="8001"/>
                    <a:pt x="936371" y="0"/>
                    <a:pt x="1006221" y="0"/>
                  </a:cubicBezTo>
                  <a:lnTo>
                    <a:pt x="1006221" y="915416"/>
                  </a:lnTo>
                  <a:close/>
                </a:path>
              </a:pathLst>
            </a:custGeom>
            <a:ln w="19050" cap="flat">
              <a:round/>
            </a:ln>
          </p:spPr>
          <p:style>
            <a:lnRef idx="1">
              <a:srgbClr val="FFFFFF"/>
            </a:lnRef>
            <a:fillRef idx="0">
              <a:srgbClr val="000000">
                <a:alpha val="0"/>
              </a:srgbClr>
            </a:fillRef>
            <a:effectRef idx="0">
              <a:scrgbClr r="0" g="0" b="0"/>
            </a:effectRef>
            <a:fontRef idx="none"/>
          </p:style>
          <p:txBody>
            <a:bodyPr/>
            <a:lstStyle/>
            <a:p>
              <a:endParaRPr lang="en-IN"/>
            </a:p>
          </p:txBody>
        </p:sp>
        <p:sp>
          <p:nvSpPr>
            <p:cNvPr id="122" name="Shape 493">
              <a:extLst>
                <a:ext uri="{FF2B5EF4-FFF2-40B4-BE49-F238E27FC236}">
                  <a16:creationId xmlns:a16="http://schemas.microsoft.com/office/drawing/2014/main" id="{CF84F542-AC63-EFAF-0A7F-38D97019D6A4}"/>
                </a:ext>
              </a:extLst>
            </p:cNvPr>
            <p:cNvSpPr/>
            <p:nvPr/>
          </p:nvSpPr>
          <p:spPr>
            <a:xfrm>
              <a:off x="1518158" y="418592"/>
              <a:ext cx="189738" cy="210566"/>
            </a:xfrm>
            <a:custGeom>
              <a:avLst/>
              <a:gdLst/>
              <a:ahLst/>
              <a:cxnLst/>
              <a:rect l="0" t="0" r="0" b="0"/>
              <a:pathLst>
                <a:path w="189738" h="210566">
                  <a:moveTo>
                    <a:pt x="189738" y="210566"/>
                  </a:moveTo>
                  <a:lnTo>
                    <a:pt x="57023" y="0"/>
                  </a:lnTo>
                  <a:lnTo>
                    <a:pt x="0" y="0"/>
                  </a:lnTo>
                </a:path>
              </a:pathLst>
            </a:custGeom>
            <a:ln w="9525" cap="flat">
              <a:round/>
            </a:ln>
          </p:spPr>
          <p:style>
            <a:lnRef idx="1">
              <a:srgbClr val="A6A6A6"/>
            </a:lnRef>
            <a:fillRef idx="0">
              <a:srgbClr val="000000">
                <a:alpha val="0"/>
              </a:srgbClr>
            </a:fillRef>
            <a:effectRef idx="0">
              <a:scrgbClr r="0" g="0" b="0"/>
            </a:effectRef>
            <a:fontRef idx="none"/>
          </p:style>
          <p:txBody>
            <a:bodyPr/>
            <a:lstStyle/>
            <a:p>
              <a:endParaRPr lang="en-IN"/>
            </a:p>
          </p:txBody>
        </p:sp>
        <p:sp>
          <p:nvSpPr>
            <p:cNvPr id="123" name="Shape 494">
              <a:extLst>
                <a:ext uri="{FF2B5EF4-FFF2-40B4-BE49-F238E27FC236}">
                  <a16:creationId xmlns:a16="http://schemas.microsoft.com/office/drawing/2014/main" id="{320E8549-96D1-62F6-5A34-667E11A42D7B}"/>
                </a:ext>
              </a:extLst>
            </p:cNvPr>
            <p:cNvSpPr/>
            <p:nvPr/>
          </p:nvSpPr>
          <p:spPr>
            <a:xfrm>
              <a:off x="1887093" y="555117"/>
              <a:ext cx="0" cy="115443"/>
            </a:xfrm>
            <a:custGeom>
              <a:avLst/>
              <a:gdLst/>
              <a:ahLst/>
              <a:cxnLst/>
              <a:rect l="0" t="0" r="0" b="0"/>
              <a:pathLst>
                <a:path h="115443">
                  <a:moveTo>
                    <a:pt x="0" y="115443"/>
                  </a:moveTo>
                  <a:lnTo>
                    <a:pt x="0" y="0"/>
                  </a:lnTo>
                </a:path>
              </a:pathLst>
            </a:custGeom>
            <a:ln w="9525" cap="flat">
              <a:round/>
            </a:ln>
          </p:spPr>
          <p:style>
            <a:lnRef idx="1">
              <a:srgbClr val="A6A6A6"/>
            </a:lnRef>
            <a:fillRef idx="0">
              <a:srgbClr val="000000">
                <a:alpha val="0"/>
              </a:srgbClr>
            </a:fillRef>
            <a:effectRef idx="0">
              <a:scrgbClr r="0" g="0" b="0"/>
            </a:effectRef>
            <a:fontRef idx="none"/>
          </p:style>
          <p:txBody>
            <a:bodyPr/>
            <a:lstStyle/>
            <a:p>
              <a:endParaRPr lang="en-IN"/>
            </a:p>
          </p:txBody>
        </p:sp>
        <p:sp>
          <p:nvSpPr>
            <p:cNvPr id="124" name="Shape 495">
              <a:extLst>
                <a:ext uri="{FF2B5EF4-FFF2-40B4-BE49-F238E27FC236}">
                  <a16:creationId xmlns:a16="http://schemas.microsoft.com/office/drawing/2014/main" id="{188EA549-B88E-E89D-C4B3-BF354F166702}"/>
                </a:ext>
              </a:extLst>
            </p:cNvPr>
            <p:cNvSpPr/>
            <p:nvPr/>
          </p:nvSpPr>
          <p:spPr>
            <a:xfrm>
              <a:off x="1986534" y="520953"/>
              <a:ext cx="216027" cy="190119"/>
            </a:xfrm>
            <a:custGeom>
              <a:avLst/>
              <a:gdLst/>
              <a:ahLst/>
              <a:cxnLst/>
              <a:rect l="0" t="0" r="0" b="0"/>
              <a:pathLst>
                <a:path w="216027" h="190119">
                  <a:moveTo>
                    <a:pt x="0" y="190119"/>
                  </a:moveTo>
                  <a:lnTo>
                    <a:pt x="158623" y="0"/>
                  </a:lnTo>
                  <a:lnTo>
                    <a:pt x="216027" y="0"/>
                  </a:lnTo>
                </a:path>
              </a:pathLst>
            </a:custGeom>
            <a:ln w="9525" cap="flat">
              <a:round/>
            </a:ln>
          </p:spPr>
          <p:style>
            <a:lnRef idx="1">
              <a:srgbClr val="A6A6A6"/>
            </a:lnRef>
            <a:fillRef idx="0">
              <a:srgbClr val="000000">
                <a:alpha val="0"/>
              </a:srgbClr>
            </a:fillRef>
            <a:effectRef idx="0">
              <a:scrgbClr r="0" g="0" b="0"/>
            </a:effectRef>
            <a:fontRef idx="none"/>
          </p:style>
          <p:txBody>
            <a:bodyPr/>
            <a:lstStyle/>
            <a:p>
              <a:endParaRPr lang="en-IN"/>
            </a:p>
          </p:txBody>
        </p:sp>
        <p:sp>
          <p:nvSpPr>
            <p:cNvPr id="125" name="Rectangle 124">
              <a:extLst>
                <a:ext uri="{FF2B5EF4-FFF2-40B4-BE49-F238E27FC236}">
                  <a16:creationId xmlns:a16="http://schemas.microsoft.com/office/drawing/2014/main" id="{1863E122-6558-9FC4-7830-8722E02ECF24}"/>
                </a:ext>
              </a:extLst>
            </p:cNvPr>
            <p:cNvSpPr/>
            <p:nvPr/>
          </p:nvSpPr>
          <p:spPr>
            <a:xfrm>
              <a:off x="1124077" y="337058"/>
              <a:ext cx="231120" cy="154840"/>
            </a:xfrm>
            <a:prstGeom prst="rect">
              <a:avLst/>
            </a:prstGeom>
            <a:ln>
              <a:noFill/>
            </a:ln>
          </p:spPr>
          <p:txBody>
            <a:bodyPr vert="horz" lIns="0" tIns="0" rIns="0" bIns="0" rtlCol="0">
              <a:noAutofit/>
            </a:bodyPr>
            <a:lstStyle/>
            <a:p>
              <a:pPr marL="6350" indent="-6350">
                <a:lnSpc>
                  <a:spcPct val="107000"/>
                </a:lnSpc>
                <a:spcAft>
                  <a:spcPts val="800"/>
                </a:spcAft>
              </a:pPr>
              <a:r>
                <a:rPr lang="en-IN" sz="900" kern="100">
                  <a:solidFill>
                    <a:srgbClr val="404040"/>
                  </a:solidFill>
                  <a:effectLst/>
                  <a:latin typeface="Calibri" panose="020F0502020204030204" pitchFamily="34" charset="0"/>
                  <a:ea typeface="Calibri" panose="020F0502020204030204" pitchFamily="34" charset="0"/>
                </a:rPr>
                <a:t>288</a:t>
              </a:r>
              <a:endParaRPr lang="en-IN" sz="1200" kern="100">
                <a:solidFill>
                  <a:srgbClr val="000000"/>
                </a:solidFill>
                <a:effectLst/>
                <a:latin typeface="Times New Roman" panose="02020603050405020304" pitchFamily="18" charset="0"/>
                <a:ea typeface="Times New Roman" panose="02020603050405020304" pitchFamily="18" charset="0"/>
              </a:endParaRPr>
            </a:p>
          </p:txBody>
        </p:sp>
        <p:sp>
          <p:nvSpPr>
            <p:cNvPr id="126" name="Rectangle 125">
              <a:extLst>
                <a:ext uri="{FF2B5EF4-FFF2-40B4-BE49-F238E27FC236}">
                  <a16:creationId xmlns:a16="http://schemas.microsoft.com/office/drawing/2014/main" id="{40584459-E603-52E4-C176-5840F3B5C1BC}"/>
                </a:ext>
              </a:extLst>
            </p:cNvPr>
            <p:cNvSpPr/>
            <p:nvPr/>
          </p:nvSpPr>
          <p:spPr>
            <a:xfrm>
              <a:off x="1297813" y="337058"/>
              <a:ext cx="72868" cy="154840"/>
            </a:xfrm>
            <a:prstGeom prst="rect">
              <a:avLst/>
            </a:prstGeom>
            <a:ln>
              <a:noFill/>
            </a:ln>
          </p:spPr>
          <p:txBody>
            <a:bodyPr vert="horz" lIns="0" tIns="0" rIns="0" bIns="0" rtlCol="0">
              <a:noAutofit/>
            </a:bodyPr>
            <a:lstStyle/>
            <a:p>
              <a:pPr marL="6350" indent="-6350">
                <a:lnSpc>
                  <a:spcPct val="107000"/>
                </a:lnSpc>
                <a:spcAft>
                  <a:spcPts val="800"/>
                </a:spcAft>
              </a:pPr>
              <a:r>
                <a:rPr lang="en-IN" sz="900" kern="100">
                  <a:solidFill>
                    <a:srgbClr val="404040"/>
                  </a:solidFill>
                  <a:effectLst/>
                  <a:latin typeface="Calibri" panose="020F0502020204030204" pitchFamily="34" charset="0"/>
                  <a:ea typeface="Calibri" panose="020F0502020204030204" pitchFamily="34" charset="0"/>
                </a:rPr>
                <a:t>, </a:t>
              </a:r>
              <a:endParaRPr lang="en-IN" sz="1200" kern="100">
                <a:solidFill>
                  <a:srgbClr val="000000"/>
                </a:solidFill>
                <a:effectLst/>
                <a:latin typeface="Times New Roman" panose="02020603050405020304" pitchFamily="18" charset="0"/>
                <a:ea typeface="Times New Roman" panose="02020603050405020304" pitchFamily="18" charset="0"/>
              </a:endParaRPr>
            </a:p>
          </p:txBody>
        </p:sp>
        <p:sp>
          <p:nvSpPr>
            <p:cNvPr id="127" name="Rectangle 126">
              <a:extLst>
                <a:ext uri="{FF2B5EF4-FFF2-40B4-BE49-F238E27FC236}">
                  <a16:creationId xmlns:a16="http://schemas.microsoft.com/office/drawing/2014/main" id="{3C7113F5-3744-BFBC-FA56-CC17E8BB2721}"/>
                </a:ext>
              </a:extLst>
            </p:cNvPr>
            <p:cNvSpPr/>
            <p:nvPr/>
          </p:nvSpPr>
          <p:spPr>
            <a:xfrm>
              <a:off x="1352677" y="337058"/>
              <a:ext cx="77074" cy="154840"/>
            </a:xfrm>
            <a:prstGeom prst="rect">
              <a:avLst/>
            </a:prstGeom>
            <a:ln>
              <a:noFill/>
            </a:ln>
          </p:spPr>
          <p:txBody>
            <a:bodyPr vert="horz" lIns="0" tIns="0" rIns="0" bIns="0" rtlCol="0">
              <a:noAutofit/>
            </a:bodyPr>
            <a:lstStyle/>
            <a:p>
              <a:pPr marL="6350" indent="-6350">
                <a:lnSpc>
                  <a:spcPct val="107000"/>
                </a:lnSpc>
                <a:spcAft>
                  <a:spcPts val="800"/>
                </a:spcAft>
              </a:pPr>
              <a:r>
                <a:rPr lang="en-IN" sz="900" kern="100">
                  <a:solidFill>
                    <a:srgbClr val="404040"/>
                  </a:solidFill>
                  <a:effectLst/>
                  <a:latin typeface="Calibri" panose="020F0502020204030204" pitchFamily="34" charset="0"/>
                  <a:ea typeface="Calibri" panose="020F0502020204030204" pitchFamily="34" charset="0"/>
                </a:rPr>
                <a:t>4</a:t>
              </a:r>
              <a:endParaRPr lang="en-IN" sz="1200" kern="100">
                <a:solidFill>
                  <a:srgbClr val="000000"/>
                </a:solidFill>
                <a:effectLst/>
                <a:latin typeface="Times New Roman" panose="02020603050405020304" pitchFamily="18" charset="0"/>
                <a:ea typeface="Times New Roman" panose="02020603050405020304" pitchFamily="18" charset="0"/>
              </a:endParaRPr>
            </a:p>
          </p:txBody>
        </p:sp>
        <p:sp>
          <p:nvSpPr>
            <p:cNvPr id="128" name="Rectangle 127">
              <a:extLst>
                <a:ext uri="{FF2B5EF4-FFF2-40B4-BE49-F238E27FC236}">
                  <a16:creationId xmlns:a16="http://schemas.microsoft.com/office/drawing/2014/main" id="{FE326D34-ECEA-E30A-E553-D7346C660061}"/>
                </a:ext>
              </a:extLst>
            </p:cNvPr>
            <p:cNvSpPr/>
            <p:nvPr/>
          </p:nvSpPr>
          <p:spPr>
            <a:xfrm>
              <a:off x="1410589" y="337058"/>
              <a:ext cx="108694" cy="154840"/>
            </a:xfrm>
            <a:prstGeom prst="rect">
              <a:avLst/>
            </a:prstGeom>
            <a:ln>
              <a:noFill/>
            </a:ln>
          </p:spPr>
          <p:txBody>
            <a:bodyPr vert="horz" lIns="0" tIns="0" rIns="0" bIns="0" rtlCol="0">
              <a:noAutofit/>
            </a:bodyPr>
            <a:lstStyle/>
            <a:p>
              <a:pPr marL="6350" indent="-6350">
                <a:lnSpc>
                  <a:spcPct val="107000"/>
                </a:lnSpc>
                <a:spcAft>
                  <a:spcPts val="800"/>
                </a:spcAft>
              </a:pPr>
              <a:r>
                <a:rPr lang="en-IN" sz="900" kern="100">
                  <a:solidFill>
                    <a:srgbClr val="404040"/>
                  </a:solidFill>
                  <a:effectLst/>
                  <a:latin typeface="Calibri" panose="020F0502020204030204" pitchFamily="34" charset="0"/>
                  <a:ea typeface="Calibri" panose="020F0502020204030204" pitchFamily="34" charset="0"/>
                </a:rPr>
                <a:t>%</a:t>
              </a:r>
              <a:endParaRPr lang="en-IN" sz="1200" kern="100">
                <a:solidFill>
                  <a:srgbClr val="000000"/>
                </a:solidFill>
                <a:effectLst/>
                <a:latin typeface="Times New Roman" panose="02020603050405020304" pitchFamily="18" charset="0"/>
                <a:ea typeface="Times New Roman" panose="02020603050405020304" pitchFamily="18" charset="0"/>
              </a:endParaRPr>
            </a:p>
          </p:txBody>
        </p:sp>
        <p:sp>
          <p:nvSpPr>
            <p:cNvPr id="129" name="Rectangle 128">
              <a:extLst>
                <a:ext uri="{FF2B5EF4-FFF2-40B4-BE49-F238E27FC236}">
                  <a16:creationId xmlns:a16="http://schemas.microsoft.com/office/drawing/2014/main" id="{71D50C2E-F96F-0980-AC5F-F84AE45B2856}"/>
                </a:ext>
              </a:extLst>
            </p:cNvPr>
            <p:cNvSpPr/>
            <p:nvPr/>
          </p:nvSpPr>
          <p:spPr>
            <a:xfrm>
              <a:off x="1695577" y="441833"/>
              <a:ext cx="231120" cy="154840"/>
            </a:xfrm>
            <a:prstGeom prst="rect">
              <a:avLst/>
            </a:prstGeom>
            <a:ln>
              <a:noFill/>
            </a:ln>
          </p:spPr>
          <p:txBody>
            <a:bodyPr vert="horz" lIns="0" tIns="0" rIns="0" bIns="0" rtlCol="0">
              <a:noAutofit/>
            </a:bodyPr>
            <a:lstStyle/>
            <a:p>
              <a:pPr marL="6350" indent="-6350">
                <a:lnSpc>
                  <a:spcPct val="107000"/>
                </a:lnSpc>
                <a:spcAft>
                  <a:spcPts val="800"/>
                </a:spcAft>
              </a:pPr>
              <a:r>
                <a:rPr lang="en-IN" sz="900" kern="100">
                  <a:solidFill>
                    <a:srgbClr val="404040"/>
                  </a:solidFill>
                  <a:effectLst/>
                  <a:latin typeface="Calibri" panose="020F0502020204030204" pitchFamily="34" charset="0"/>
                  <a:ea typeface="Calibri" panose="020F0502020204030204" pitchFamily="34" charset="0"/>
                </a:rPr>
                <a:t>170</a:t>
              </a:r>
              <a:endParaRPr lang="en-IN" sz="1200" kern="100">
                <a:solidFill>
                  <a:srgbClr val="000000"/>
                </a:solidFill>
                <a:effectLst/>
                <a:latin typeface="Times New Roman" panose="02020603050405020304" pitchFamily="18" charset="0"/>
                <a:ea typeface="Times New Roman" panose="02020603050405020304" pitchFamily="18" charset="0"/>
              </a:endParaRPr>
            </a:p>
          </p:txBody>
        </p:sp>
        <p:sp>
          <p:nvSpPr>
            <p:cNvPr id="130" name="Rectangle 129">
              <a:extLst>
                <a:ext uri="{FF2B5EF4-FFF2-40B4-BE49-F238E27FC236}">
                  <a16:creationId xmlns:a16="http://schemas.microsoft.com/office/drawing/2014/main" id="{537EF52B-2A29-5D6E-5353-5C752397EC90}"/>
                </a:ext>
              </a:extLst>
            </p:cNvPr>
            <p:cNvSpPr/>
            <p:nvPr/>
          </p:nvSpPr>
          <p:spPr>
            <a:xfrm>
              <a:off x="1869313" y="441833"/>
              <a:ext cx="72868" cy="154840"/>
            </a:xfrm>
            <a:prstGeom prst="rect">
              <a:avLst/>
            </a:prstGeom>
            <a:ln>
              <a:noFill/>
            </a:ln>
          </p:spPr>
          <p:txBody>
            <a:bodyPr vert="horz" lIns="0" tIns="0" rIns="0" bIns="0" rtlCol="0">
              <a:noAutofit/>
            </a:bodyPr>
            <a:lstStyle/>
            <a:p>
              <a:pPr marL="6350" indent="-6350">
                <a:lnSpc>
                  <a:spcPct val="107000"/>
                </a:lnSpc>
                <a:spcAft>
                  <a:spcPts val="800"/>
                </a:spcAft>
              </a:pPr>
              <a:r>
                <a:rPr lang="en-IN" sz="900" kern="100">
                  <a:solidFill>
                    <a:srgbClr val="404040"/>
                  </a:solidFill>
                  <a:effectLst/>
                  <a:latin typeface="Calibri" panose="020F0502020204030204" pitchFamily="34" charset="0"/>
                  <a:ea typeface="Calibri" panose="020F0502020204030204" pitchFamily="34" charset="0"/>
                </a:rPr>
                <a:t>, </a:t>
              </a:r>
              <a:endParaRPr lang="en-IN" sz="1200" kern="100">
                <a:solidFill>
                  <a:srgbClr val="000000"/>
                </a:solidFill>
                <a:effectLst/>
                <a:latin typeface="Times New Roman" panose="02020603050405020304" pitchFamily="18" charset="0"/>
                <a:ea typeface="Times New Roman" panose="02020603050405020304" pitchFamily="18" charset="0"/>
              </a:endParaRPr>
            </a:p>
          </p:txBody>
        </p:sp>
        <p:sp>
          <p:nvSpPr>
            <p:cNvPr id="131" name="Rectangle 130">
              <a:extLst>
                <a:ext uri="{FF2B5EF4-FFF2-40B4-BE49-F238E27FC236}">
                  <a16:creationId xmlns:a16="http://schemas.microsoft.com/office/drawing/2014/main" id="{C60D6A98-3E3B-DA7A-5081-AE9772C50855}"/>
                </a:ext>
              </a:extLst>
            </p:cNvPr>
            <p:cNvSpPr/>
            <p:nvPr/>
          </p:nvSpPr>
          <p:spPr>
            <a:xfrm>
              <a:off x="1982089" y="441833"/>
              <a:ext cx="108694" cy="154840"/>
            </a:xfrm>
            <a:prstGeom prst="rect">
              <a:avLst/>
            </a:prstGeom>
            <a:ln>
              <a:noFill/>
            </a:ln>
          </p:spPr>
          <p:txBody>
            <a:bodyPr vert="horz" lIns="0" tIns="0" rIns="0" bIns="0" rtlCol="0">
              <a:noAutofit/>
            </a:bodyPr>
            <a:lstStyle/>
            <a:p>
              <a:pPr marL="6350" indent="-6350">
                <a:lnSpc>
                  <a:spcPct val="107000"/>
                </a:lnSpc>
                <a:spcAft>
                  <a:spcPts val="800"/>
                </a:spcAft>
              </a:pPr>
              <a:r>
                <a:rPr lang="en-IN" sz="900" kern="100">
                  <a:solidFill>
                    <a:srgbClr val="404040"/>
                  </a:solidFill>
                  <a:effectLst/>
                  <a:latin typeface="Calibri" panose="020F0502020204030204" pitchFamily="34" charset="0"/>
                  <a:ea typeface="Calibri" panose="020F0502020204030204" pitchFamily="34" charset="0"/>
                </a:rPr>
                <a:t>%</a:t>
              </a:r>
              <a:endParaRPr lang="en-IN" sz="1200" kern="100">
                <a:solidFill>
                  <a:srgbClr val="000000"/>
                </a:solidFill>
                <a:effectLst/>
                <a:latin typeface="Times New Roman" panose="02020603050405020304" pitchFamily="18" charset="0"/>
                <a:ea typeface="Times New Roman" panose="02020603050405020304" pitchFamily="18" charset="0"/>
              </a:endParaRPr>
            </a:p>
          </p:txBody>
        </p:sp>
        <p:sp>
          <p:nvSpPr>
            <p:cNvPr id="132" name="Rectangle 131">
              <a:extLst>
                <a:ext uri="{FF2B5EF4-FFF2-40B4-BE49-F238E27FC236}">
                  <a16:creationId xmlns:a16="http://schemas.microsoft.com/office/drawing/2014/main" id="{91C086DF-2353-05DA-56FE-4A902FBE035F}"/>
                </a:ext>
              </a:extLst>
            </p:cNvPr>
            <p:cNvSpPr/>
            <p:nvPr/>
          </p:nvSpPr>
          <p:spPr>
            <a:xfrm>
              <a:off x="1924177" y="441833"/>
              <a:ext cx="77073" cy="154840"/>
            </a:xfrm>
            <a:prstGeom prst="rect">
              <a:avLst/>
            </a:prstGeom>
            <a:ln>
              <a:noFill/>
            </a:ln>
          </p:spPr>
          <p:txBody>
            <a:bodyPr vert="horz" lIns="0" tIns="0" rIns="0" bIns="0" rtlCol="0">
              <a:noAutofit/>
            </a:bodyPr>
            <a:lstStyle/>
            <a:p>
              <a:pPr marL="6350" indent="-6350">
                <a:lnSpc>
                  <a:spcPct val="107000"/>
                </a:lnSpc>
                <a:spcAft>
                  <a:spcPts val="800"/>
                </a:spcAft>
              </a:pPr>
              <a:r>
                <a:rPr lang="en-IN" sz="900" kern="100">
                  <a:solidFill>
                    <a:srgbClr val="404040"/>
                  </a:solidFill>
                  <a:effectLst/>
                  <a:latin typeface="Calibri" panose="020F0502020204030204" pitchFamily="34" charset="0"/>
                  <a:ea typeface="Calibri" panose="020F0502020204030204" pitchFamily="34" charset="0"/>
                </a:rPr>
                <a:t>2</a:t>
              </a:r>
              <a:endParaRPr lang="en-IN" sz="1200" kern="100">
                <a:solidFill>
                  <a:srgbClr val="000000"/>
                </a:solidFill>
                <a:effectLst/>
                <a:latin typeface="Times New Roman" panose="02020603050405020304" pitchFamily="18" charset="0"/>
                <a:ea typeface="Times New Roman" panose="02020603050405020304" pitchFamily="18" charset="0"/>
              </a:endParaRPr>
            </a:p>
          </p:txBody>
        </p:sp>
        <p:sp>
          <p:nvSpPr>
            <p:cNvPr id="133" name="Rectangle 132">
              <a:extLst>
                <a:ext uri="{FF2B5EF4-FFF2-40B4-BE49-F238E27FC236}">
                  <a16:creationId xmlns:a16="http://schemas.microsoft.com/office/drawing/2014/main" id="{0192C1E1-3FD4-9798-3E17-7A0370309CBE}"/>
                </a:ext>
              </a:extLst>
            </p:cNvPr>
            <p:cNvSpPr/>
            <p:nvPr/>
          </p:nvSpPr>
          <p:spPr>
            <a:xfrm>
              <a:off x="2219579" y="441833"/>
              <a:ext cx="154097" cy="154840"/>
            </a:xfrm>
            <a:prstGeom prst="rect">
              <a:avLst/>
            </a:prstGeom>
            <a:ln>
              <a:noFill/>
            </a:ln>
          </p:spPr>
          <p:txBody>
            <a:bodyPr vert="horz" lIns="0" tIns="0" rIns="0" bIns="0" rtlCol="0">
              <a:noAutofit/>
            </a:bodyPr>
            <a:lstStyle/>
            <a:p>
              <a:pPr marL="6350" indent="-6350">
                <a:lnSpc>
                  <a:spcPct val="107000"/>
                </a:lnSpc>
                <a:spcAft>
                  <a:spcPts val="800"/>
                </a:spcAft>
              </a:pPr>
              <a:r>
                <a:rPr lang="en-IN" sz="900" kern="100">
                  <a:solidFill>
                    <a:srgbClr val="404040"/>
                  </a:solidFill>
                  <a:effectLst/>
                  <a:latin typeface="Calibri" panose="020F0502020204030204" pitchFamily="34" charset="0"/>
                  <a:ea typeface="Calibri" panose="020F0502020204030204" pitchFamily="34" charset="0"/>
                </a:rPr>
                <a:t>97</a:t>
              </a:r>
              <a:endParaRPr lang="en-IN" sz="1200" kern="100">
                <a:solidFill>
                  <a:srgbClr val="000000"/>
                </a:solidFill>
                <a:effectLst/>
                <a:latin typeface="Times New Roman" panose="02020603050405020304" pitchFamily="18" charset="0"/>
                <a:ea typeface="Times New Roman" panose="02020603050405020304" pitchFamily="18" charset="0"/>
              </a:endParaRPr>
            </a:p>
          </p:txBody>
        </p:sp>
        <p:sp>
          <p:nvSpPr>
            <p:cNvPr id="134" name="Rectangle 133">
              <a:extLst>
                <a:ext uri="{FF2B5EF4-FFF2-40B4-BE49-F238E27FC236}">
                  <a16:creationId xmlns:a16="http://schemas.microsoft.com/office/drawing/2014/main" id="{9039AED6-13E4-28ED-EA1E-970E80D74058}"/>
                </a:ext>
              </a:extLst>
            </p:cNvPr>
            <p:cNvSpPr/>
            <p:nvPr/>
          </p:nvSpPr>
          <p:spPr>
            <a:xfrm>
              <a:off x="2335403" y="441833"/>
              <a:ext cx="72868" cy="154840"/>
            </a:xfrm>
            <a:prstGeom prst="rect">
              <a:avLst/>
            </a:prstGeom>
            <a:ln>
              <a:noFill/>
            </a:ln>
          </p:spPr>
          <p:txBody>
            <a:bodyPr vert="horz" lIns="0" tIns="0" rIns="0" bIns="0" rtlCol="0">
              <a:noAutofit/>
            </a:bodyPr>
            <a:lstStyle/>
            <a:p>
              <a:pPr marL="6350" indent="-6350">
                <a:lnSpc>
                  <a:spcPct val="107000"/>
                </a:lnSpc>
                <a:spcAft>
                  <a:spcPts val="800"/>
                </a:spcAft>
              </a:pPr>
              <a:r>
                <a:rPr lang="en-IN" sz="900" kern="100">
                  <a:solidFill>
                    <a:srgbClr val="404040"/>
                  </a:solidFill>
                  <a:effectLst/>
                  <a:latin typeface="Calibri" panose="020F0502020204030204" pitchFamily="34" charset="0"/>
                  <a:ea typeface="Calibri" panose="020F0502020204030204" pitchFamily="34" charset="0"/>
                </a:rPr>
                <a:t>, </a:t>
              </a:r>
              <a:endParaRPr lang="en-IN" sz="1200" kern="100">
                <a:solidFill>
                  <a:srgbClr val="000000"/>
                </a:solidFill>
                <a:effectLst/>
                <a:latin typeface="Times New Roman" panose="02020603050405020304" pitchFamily="18" charset="0"/>
                <a:ea typeface="Times New Roman" panose="02020603050405020304" pitchFamily="18" charset="0"/>
              </a:endParaRPr>
            </a:p>
          </p:txBody>
        </p:sp>
        <p:sp>
          <p:nvSpPr>
            <p:cNvPr id="135" name="Rectangle 134">
              <a:extLst>
                <a:ext uri="{FF2B5EF4-FFF2-40B4-BE49-F238E27FC236}">
                  <a16:creationId xmlns:a16="http://schemas.microsoft.com/office/drawing/2014/main" id="{527FD88C-5C9C-38F7-7BAB-03ECC5C8D114}"/>
                </a:ext>
              </a:extLst>
            </p:cNvPr>
            <p:cNvSpPr/>
            <p:nvPr/>
          </p:nvSpPr>
          <p:spPr>
            <a:xfrm>
              <a:off x="2448179" y="441833"/>
              <a:ext cx="108694" cy="154840"/>
            </a:xfrm>
            <a:prstGeom prst="rect">
              <a:avLst/>
            </a:prstGeom>
            <a:ln>
              <a:noFill/>
            </a:ln>
          </p:spPr>
          <p:txBody>
            <a:bodyPr vert="horz" lIns="0" tIns="0" rIns="0" bIns="0" rtlCol="0">
              <a:noAutofit/>
            </a:bodyPr>
            <a:lstStyle/>
            <a:p>
              <a:pPr marL="6350" indent="-6350">
                <a:lnSpc>
                  <a:spcPct val="107000"/>
                </a:lnSpc>
                <a:spcAft>
                  <a:spcPts val="800"/>
                </a:spcAft>
              </a:pPr>
              <a:r>
                <a:rPr lang="en-IN" sz="900" kern="100">
                  <a:solidFill>
                    <a:srgbClr val="404040"/>
                  </a:solidFill>
                  <a:effectLst/>
                  <a:latin typeface="Calibri" panose="020F0502020204030204" pitchFamily="34" charset="0"/>
                  <a:ea typeface="Calibri" panose="020F0502020204030204" pitchFamily="34" charset="0"/>
                </a:rPr>
                <a:t>%</a:t>
              </a:r>
              <a:endParaRPr lang="en-IN" sz="1200" kern="100">
                <a:solidFill>
                  <a:srgbClr val="000000"/>
                </a:solidFill>
                <a:effectLst/>
                <a:latin typeface="Times New Roman" panose="02020603050405020304" pitchFamily="18" charset="0"/>
                <a:ea typeface="Times New Roman" panose="02020603050405020304" pitchFamily="18" charset="0"/>
              </a:endParaRPr>
            </a:p>
          </p:txBody>
        </p:sp>
        <p:sp>
          <p:nvSpPr>
            <p:cNvPr id="136" name="Rectangle 135">
              <a:extLst>
                <a:ext uri="{FF2B5EF4-FFF2-40B4-BE49-F238E27FC236}">
                  <a16:creationId xmlns:a16="http://schemas.microsoft.com/office/drawing/2014/main" id="{7650837A-3352-B101-FB97-2BD6A34BA73D}"/>
                </a:ext>
              </a:extLst>
            </p:cNvPr>
            <p:cNvSpPr/>
            <p:nvPr/>
          </p:nvSpPr>
          <p:spPr>
            <a:xfrm>
              <a:off x="2390267" y="441833"/>
              <a:ext cx="77073" cy="154840"/>
            </a:xfrm>
            <a:prstGeom prst="rect">
              <a:avLst/>
            </a:prstGeom>
            <a:ln>
              <a:noFill/>
            </a:ln>
          </p:spPr>
          <p:txBody>
            <a:bodyPr vert="horz" lIns="0" tIns="0" rIns="0" bIns="0" rtlCol="0">
              <a:noAutofit/>
            </a:bodyPr>
            <a:lstStyle/>
            <a:p>
              <a:pPr marL="6350" indent="-6350">
                <a:lnSpc>
                  <a:spcPct val="107000"/>
                </a:lnSpc>
                <a:spcAft>
                  <a:spcPts val="800"/>
                </a:spcAft>
              </a:pPr>
              <a:r>
                <a:rPr lang="en-IN" sz="900" kern="100">
                  <a:solidFill>
                    <a:srgbClr val="404040"/>
                  </a:solidFill>
                  <a:effectLst/>
                  <a:latin typeface="Calibri" panose="020F0502020204030204" pitchFamily="34" charset="0"/>
                  <a:ea typeface="Calibri" panose="020F0502020204030204" pitchFamily="34" charset="0"/>
                </a:rPr>
                <a:t>1</a:t>
              </a:r>
              <a:endParaRPr lang="en-IN" sz="1200" kern="100">
                <a:solidFill>
                  <a:srgbClr val="000000"/>
                </a:solidFill>
                <a:effectLst/>
                <a:latin typeface="Times New Roman" panose="02020603050405020304" pitchFamily="18" charset="0"/>
                <a:ea typeface="Times New Roman" panose="02020603050405020304" pitchFamily="18" charset="0"/>
              </a:endParaRPr>
            </a:p>
          </p:txBody>
        </p:sp>
        <p:sp>
          <p:nvSpPr>
            <p:cNvPr id="137" name="Rectangle 136">
              <a:extLst>
                <a:ext uri="{FF2B5EF4-FFF2-40B4-BE49-F238E27FC236}">
                  <a16:creationId xmlns:a16="http://schemas.microsoft.com/office/drawing/2014/main" id="{E5B97F90-0065-8918-1F74-1D311E767B6E}"/>
                </a:ext>
              </a:extLst>
            </p:cNvPr>
            <p:cNvSpPr/>
            <p:nvPr/>
          </p:nvSpPr>
          <p:spPr>
            <a:xfrm>
              <a:off x="2143379" y="660552"/>
              <a:ext cx="231324" cy="155253"/>
            </a:xfrm>
            <a:prstGeom prst="rect">
              <a:avLst/>
            </a:prstGeom>
            <a:ln>
              <a:noFill/>
            </a:ln>
          </p:spPr>
          <p:txBody>
            <a:bodyPr vert="horz" lIns="0" tIns="0" rIns="0" bIns="0" rtlCol="0">
              <a:noAutofit/>
            </a:bodyPr>
            <a:lstStyle/>
            <a:p>
              <a:pPr marL="6350" indent="-6350">
                <a:lnSpc>
                  <a:spcPct val="107000"/>
                </a:lnSpc>
                <a:spcAft>
                  <a:spcPts val="800"/>
                </a:spcAft>
              </a:pPr>
              <a:r>
                <a:rPr lang="en-IN" sz="900" kern="100">
                  <a:solidFill>
                    <a:srgbClr val="404040"/>
                  </a:solidFill>
                  <a:effectLst/>
                  <a:latin typeface="Calibri" panose="020F0502020204030204" pitchFamily="34" charset="0"/>
                  <a:ea typeface="Calibri" panose="020F0502020204030204" pitchFamily="34" charset="0"/>
                </a:rPr>
                <a:t>324</a:t>
              </a:r>
              <a:endParaRPr lang="en-IN" sz="1200" kern="100">
                <a:solidFill>
                  <a:srgbClr val="000000"/>
                </a:solidFill>
                <a:effectLst/>
                <a:latin typeface="Times New Roman" panose="02020603050405020304" pitchFamily="18" charset="0"/>
                <a:ea typeface="Times New Roman" panose="02020603050405020304" pitchFamily="18" charset="0"/>
              </a:endParaRPr>
            </a:p>
          </p:txBody>
        </p:sp>
        <p:sp>
          <p:nvSpPr>
            <p:cNvPr id="138" name="Rectangle 137">
              <a:extLst>
                <a:ext uri="{FF2B5EF4-FFF2-40B4-BE49-F238E27FC236}">
                  <a16:creationId xmlns:a16="http://schemas.microsoft.com/office/drawing/2014/main" id="{7E6848EB-7EDE-F9FC-3731-CBE136129E9E}"/>
                </a:ext>
              </a:extLst>
            </p:cNvPr>
            <p:cNvSpPr/>
            <p:nvPr/>
          </p:nvSpPr>
          <p:spPr>
            <a:xfrm>
              <a:off x="2317115" y="660552"/>
              <a:ext cx="72959" cy="155253"/>
            </a:xfrm>
            <a:prstGeom prst="rect">
              <a:avLst/>
            </a:prstGeom>
            <a:ln>
              <a:noFill/>
            </a:ln>
          </p:spPr>
          <p:txBody>
            <a:bodyPr vert="horz" lIns="0" tIns="0" rIns="0" bIns="0" rtlCol="0">
              <a:noAutofit/>
            </a:bodyPr>
            <a:lstStyle/>
            <a:p>
              <a:pPr marL="6350" indent="-6350">
                <a:lnSpc>
                  <a:spcPct val="107000"/>
                </a:lnSpc>
                <a:spcAft>
                  <a:spcPts val="800"/>
                </a:spcAft>
              </a:pPr>
              <a:r>
                <a:rPr lang="en-IN" sz="900" kern="100">
                  <a:solidFill>
                    <a:srgbClr val="404040"/>
                  </a:solidFill>
                  <a:effectLst/>
                  <a:latin typeface="Calibri" panose="020F0502020204030204" pitchFamily="34" charset="0"/>
                  <a:ea typeface="Calibri" panose="020F0502020204030204" pitchFamily="34" charset="0"/>
                </a:rPr>
                <a:t>, </a:t>
              </a:r>
              <a:endParaRPr lang="en-IN" sz="1200" kern="100">
                <a:solidFill>
                  <a:srgbClr val="000000"/>
                </a:solidFill>
                <a:effectLst/>
                <a:latin typeface="Times New Roman" panose="02020603050405020304" pitchFamily="18" charset="0"/>
                <a:ea typeface="Times New Roman" panose="02020603050405020304" pitchFamily="18" charset="0"/>
              </a:endParaRPr>
            </a:p>
          </p:txBody>
        </p:sp>
        <p:sp>
          <p:nvSpPr>
            <p:cNvPr id="139" name="Rectangle 138">
              <a:extLst>
                <a:ext uri="{FF2B5EF4-FFF2-40B4-BE49-F238E27FC236}">
                  <a16:creationId xmlns:a16="http://schemas.microsoft.com/office/drawing/2014/main" id="{D516EE30-5F58-721C-9607-6589986E4404}"/>
                </a:ext>
              </a:extLst>
            </p:cNvPr>
            <p:cNvSpPr/>
            <p:nvPr/>
          </p:nvSpPr>
          <p:spPr>
            <a:xfrm>
              <a:off x="2371979" y="660552"/>
              <a:ext cx="77279" cy="155253"/>
            </a:xfrm>
            <a:prstGeom prst="rect">
              <a:avLst/>
            </a:prstGeom>
            <a:ln>
              <a:noFill/>
            </a:ln>
          </p:spPr>
          <p:txBody>
            <a:bodyPr vert="horz" lIns="0" tIns="0" rIns="0" bIns="0" rtlCol="0">
              <a:noAutofit/>
            </a:bodyPr>
            <a:lstStyle/>
            <a:p>
              <a:pPr marL="6350" indent="-6350">
                <a:lnSpc>
                  <a:spcPct val="107000"/>
                </a:lnSpc>
                <a:spcAft>
                  <a:spcPts val="800"/>
                </a:spcAft>
              </a:pPr>
              <a:r>
                <a:rPr lang="en-IN" sz="900" kern="100">
                  <a:solidFill>
                    <a:srgbClr val="404040"/>
                  </a:solidFill>
                  <a:effectLst/>
                  <a:latin typeface="Calibri" panose="020F0502020204030204" pitchFamily="34" charset="0"/>
                  <a:ea typeface="Calibri" panose="020F0502020204030204" pitchFamily="34" charset="0"/>
                </a:rPr>
                <a:t>5</a:t>
              </a:r>
              <a:endParaRPr lang="en-IN" sz="1200" kern="100">
                <a:solidFill>
                  <a:srgbClr val="000000"/>
                </a:solidFill>
                <a:effectLst/>
                <a:latin typeface="Times New Roman" panose="02020603050405020304" pitchFamily="18" charset="0"/>
                <a:ea typeface="Times New Roman" panose="02020603050405020304" pitchFamily="18" charset="0"/>
              </a:endParaRPr>
            </a:p>
          </p:txBody>
        </p:sp>
        <p:sp>
          <p:nvSpPr>
            <p:cNvPr id="140" name="Rectangle 139">
              <a:extLst>
                <a:ext uri="{FF2B5EF4-FFF2-40B4-BE49-F238E27FC236}">
                  <a16:creationId xmlns:a16="http://schemas.microsoft.com/office/drawing/2014/main" id="{9135E1AA-B567-786C-D89C-DE2B888AF56E}"/>
                </a:ext>
              </a:extLst>
            </p:cNvPr>
            <p:cNvSpPr/>
            <p:nvPr/>
          </p:nvSpPr>
          <p:spPr>
            <a:xfrm>
              <a:off x="2429891" y="660552"/>
              <a:ext cx="108983" cy="155253"/>
            </a:xfrm>
            <a:prstGeom prst="rect">
              <a:avLst/>
            </a:prstGeom>
            <a:ln>
              <a:noFill/>
            </a:ln>
          </p:spPr>
          <p:txBody>
            <a:bodyPr vert="horz" lIns="0" tIns="0" rIns="0" bIns="0" rtlCol="0">
              <a:noAutofit/>
            </a:bodyPr>
            <a:lstStyle/>
            <a:p>
              <a:pPr marL="6350" indent="-6350">
                <a:lnSpc>
                  <a:spcPct val="107000"/>
                </a:lnSpc>
                <a:spcAft>
                  <a:spcPts val="800"/>
                </a:spcAft>
              </a:pPr>
              <a:r>
                <a:rPr lang="en-IN" sz="900" kern="100">
                  <a:solidFill>
                    <a:srgbClr val="404040"/>
                  </a:solidFill>
                  <a:effectLst/>
                  <a:latin typeface="Calibri" panose="020F0502020204030204" pitchFamily="34" charset="0"/>
                  <a:ea typeface="Calibri" panose="020F0502020204030204" pitchFamily="34" charset="0"/>
                </a:rPr>
                <a:t>%</a:t>
              </a:r>
              <a:endParaRPr lang="en-IN" sz="1200" kern="100">
                <a:solidFill>
                  <a:srgbClr val="000000"/>
                </a:solidFill>
                <a:effectLst/>
                <a:latin typeface="Times New Roman" panose="02020603050405020304" pitchFamily="18" charset="0"/>
                <a:ea typeface="Times New Roman" panose="02020603050405020304" pitchFamily="18" charset="0"/>
              </a:endParaRPr>
            </a:p>
          </p:txBody>
        </p:sp>
        <p:sp>
          <p:nvSpPr>
            <p:cNvPr id="141" name="Rectangle 140">
              <a:extLst>
                <a:ext uri="{FF2B5EF4-FFF2-40B4-BE49-F238E27FC236}">
                  <a16:creationId xmlns:a16="http://schemas.microsoft.com/office/drawing/2014/main" id="{84759572-18A8-C236-41DF-AF2237E004FD}"/>
                </a:ext>
              </a:extLst>
            </p:cNvPr>
            <p:cNvSpPr/>
            <p:nvPr/>
          </p:nvSpPr>
          <p:spPr>
            <a:xfrm>
              <a:off x="1924177" y="1708658"/>
              <a:ext cx="308143" cy="154840"/>
            </a:xfrm>
            <a:prstGeom prst="rect">
              <a:avLst/>
            </a:prstGeom>
            <a:ln>
              <a:noFill/>
            </a:ln>
          </p:spPr>
          <p:txBody>
            <a:bodyPr vert="horz" lIns="0" tIns="0" rIns="0" bIns="0" rtlCol="0">
              <a:noAutofit/>
            </a:bodyPr>
            <a:lstStyle/>
            <a:p>
              <a:pPr marL="6350" indent="-6350">
                <a:lnSpc>
                  <a:spcPct val="107000"/>
                </a:lnSpc>
                <a:spcAft>
                  <a:spcPts val="800"/>
                </a:spcAft>
              </a:pPr>
              <a:r>
                <a:rPr lang="en-IN" sz="900" kern="100">
                  <a:solidFill>
                    <a:srgbClr val="404040"/>
                  </a:solidFill>
                  <a:effectLst/>
                  <a:latin typeface="Calibri" panose="020F0502020204030204" pitchFamily="34" charset="0"/>
                  <a:ea typeface="Calibri" panose="020F0502020204030204" pitchFamily="34" charset="0"/>
                </a:rPr>
                <a:t>2767</a:t>
              </a:r>
              <a:endParaRPr lang="en-IN" sz="1200" kern="100">
                <a:solidFill>
                  <a:srgbClr val="000000"/>
                </a:solidFill>
                <a:effectLst/>
                <a:latin typeface="Times New Roman" panose="02020603050405020304" pitchFamily="18" charset="0"/>
                <a:ea typeface="Times New Roman" panose="02020603050405020304" pitchFamily="18" charset="0"/>
              </a:endParaRPr>
            </a:p>
          </p:txBody>
        </p:sp>
        <p:sp>
          <p:nvSpPr>
            <p:cNvPr id="142" name="Rectangle 141">
              <a:extLst>
                <a:ext uri="{FF2B5EF4-FFF2-40B4-BE49-F238E27FC236}">
                  <a16:creationId xmlns:a16="http://schemas.microsoft.com/office/drawing/2014/main" id="{6C49A4B7-F65A-E62E-F8F1-A2EE44D5461F}"/>
                </a:ext>
              </a:extLst>
            </p:cNvPr>
            <p:cNvSpPr/>
            <p:nvPr/>
          </p:nvSpPr>
          <p:spPr>
            <a:xfrm>
              <a:off x="2155825" y="1708658"/>
              <a:ext cx="72868" cy="154840"/>
            </a:xfrm>
            <a:prstGeom prst="rect">
              <a:avLst/>
            </a:prstGeom>
            <a:ln>
              <a:noFill/>
            </a:ln>
          </p:spPr>
          <p:txBody>
            <a:bodyPr vert="horz" lIns="0" tIns="0" rIns="0" bIns="0" rtlCol="0">
              <a:noAutofit/>
            </a:bodyPr>
            <a:lstStyle/>
            <a:p>
              <a:pPr marL="6350" indent="-6350">
                <a:lnSpc>
                  <a:spcPct val="107000"/>
                </a:lnSpc>
                <a:spcAft>
                  <a:spcPts val="800"/>
                </a:spcAft>
              </a:pPr>
              <a:r>
                <a:rPr lang="en-IN" sz="900" kern="100">
                  <a:solidFill>
                    <a:srgbClr val="404040"/>
                  </a:solidFill>
                  <a:effectLst/>
                  <a:latin typeface="Calibri" panose="020F0502020204030204" pitchFamily="34" charset="0"/>
                  <a:ea typeface="Calibri" panose="020F0502020204030204" pitchFamily="34" charset="0"/>
                </a:rPr>
                <a:t>, </a:t>
              </a:r>
              <a:endParaRPr lang="en-IN" sz="1200" kern="100">
                <a:solidFill>
                  <a:srgbClr val="000000"/>
                </a:solidFill>
                <a:effectLst/>
                <a:latin typeface="Times New Roman" panose="02020603050405020304" pitchFamily="18" charset="0"/>
                <a:ea typeface="Times New Roman" panose="02020603050405020304" pitchFamily="18" charset="0"/>
              </a:endParaRPr>
            </a:p>
          </p:txBody>
        </p:sp>
        <p:sp>
          <p:nvSpPr>
            <p:cNvPr id="143" name="Rectangle 142">
              <a:extLst>
                <a:ext uri="{FF2B5EF4-FFF2-40B4-BE49-F238E27FC236}">
                  <a16:creationId xmlns:a16="http://schemas.microsoft.com/office/drawing/2014/main" id="{9D5CE08C-DAD2-E73A-A1D4-37FA4EDBD488}"/>
                </a:ext>
              </a:extLst>
            </p:cNvPr>
            <p:cNvSpPr/>
            <p:nvPr/>
          </p:nvSpPr>
          <p:spPr>
            <a:xfrm>
              <a:off x="2326513" y="1708658"/>
              <a:ext cx="108694" cy="154840"/>
            </a:xfrm>
            <a:prstGeom prst="rect">
              <a:avLst/>
            </a:prstGeom>
            <a:ln>
              <a:noFill/>
            </a:ln>
          </p:spPr>
          <p:txBody>
            <a:bodyPr vert="horz" lIns="0" tIns="0" rIns="0" bIns="0" rtlCol="0">
              <a:noAutofit/>
            </a:bodyPr>
            <a:lstStyle/>
            <a:p>
              <a:pPr marL="6350" indent="-6350">
                <a:lnSpc>
                  <a:spcPct val="107000"/>
                </a:lnSpc>
                <a:spcAft>
                  <a:spcPts val="800"/>
                </a:spcAft>
              </a:pPr>
              <a:r>
                <a:rPr lang="en-IN" sz="900" kern="100">
                  <a:solidFill>
                    <a:srgbClr val="404040"/>
                  </a:solidFill>
                  <a:effectLst/>
                  <a:latin typeface="Calibri" panose="020F0502020204030204" pitchFamily="34" charset="0"/>
                  <a:ea typeface="Calibri" panose="020F0502020204030204" pitchFamily="34" charset="0"/>
                </a:rPr>
                <a:t>%</a:t>
              </a:r>
              <a:endParaRPr lang="en-IN" sz="1200" kern="100">
                <a:solidFill>
                  <a:srgbClr val="000000"/>
                </a:solidFill>
                <a:effectLst/>
                <a:latin typeface="Times New Roman" panose="02020603050405020304" pitchFamily="18" charset="0"/>
                <a:ea typeface="Times New Roman" panose="02020603050405020304" pitchFamily="18" charset="0"/>
              </a:endParaRPr>
            </a:p>
          </p:txBody>
        </p:sp>
        <p:sp>
          <p:nvSpPr>
            <p:cNvPr id="144" name="Rectangle 143">
              <a:extLst>
                <a:ext uri="{FF2B5EF4-FFF2-40B4-BE49-F238E27FC236}">
                  <a16:creationId xmlns:a16="http://schemas.microsoft.com/office/drawing/2014/main" id="{C3ECF328-DBCB-C95E-4A09-FFE88BAB0211}"/>
                </a:ext>
              </a:extLst>
            </p:cNvPr>
            <p:cNvSpPr/>
            <p:nvPr/>
          </p:nvSpPr>
          <p:spPr>
            <a:xfrm>
              <a:off x="2210689" y="1708658"/>
              <a:ext cx="154097" cy="154840"/>
            </a:xfrm>
            <a:prstGeom prst="rect">
              <a:avLst/>
            </a:prstGeom>
            <a:ln>
              <a:noFill/>
            </a:ln>
          </p:spPr>
          <p:txBody>
            <a:bodyPr vert="horz" lIns="0" tIns="0" rIns="0" bIns="0" rtlCol="0">
              <a:noAutofit/>
            </a:bodyPr>
            <a:lstStyle/>
            <a:p>
              <a:pPr marL="6350" indent="-6350">
                <a:lnSpc>
                  <a:spcPct val="107000"/>
                </a:lnSpc>
                <a:spcAft>
                  <a:spcPts val="800"/>
                </a:spcAft>
              </a:pPr>
              <a:r>
                <a:rPr lang="en-IN" sz="900" kern="100">
                  <a:solidFill>
                    <a:srgbClr val="404040"/>
                  </a:solidFill>
                  <a:effectLst/>
                  <a:latin typeface="Calibri" panose="020F0502020204030204" pitchFamily="34" charset="0"/>
                  <a:ea typeface="Calibri" panose="020F0502020204030204" pitchFamily="34" charset="0"/>
                </a:rPr>
                <a:t>39</a:t>
              </a:r>
              <a:endParaRPr lang="en-IN" sz="1200" kern="100">
                <a:solidFill>
                  <a:srgbClr val="000000"/>
                </a:solidFill>
                <a:effectLst/>
                <a:latin typeface="Times New Roman" panose="02020603050405020304" pitchFamily="18" charset="0"/>
                <a:ea typeface="Times New Roman" panose="02020603050405020304" pitchFamily="18" charset="0"/>
              </a:endParaRPr>
            </a:p>
          </p:txBody>
        </p:sp>
        <p:sp>
          <p:nvSpPr>
            <p:cNvPr id="145" name="Rectangle 144">
              <a:extLst>
                <a:ext uri="{FF2B5EF4-FFF2-40B4-BE49-F238E27FC236}">
                  <a16:creationId xmlns:a16="http://schemas.microsoft.com/office/drawing/2014/main" id="{28E8C4A7-F377-766F-3A44-514DA369DF79}"/>
                </a:ext>
              </a:extLst>
            </p:cNvPr>
            <p:cNvSpPr/>
            <p:nvPr/>
          </p:nvSpPr>
          <p:spPr>
            <a:xfrm>
              <a:off x="1143000" y="2509012"/>
              <a:ext cx="231120" cy="154840"/>
            </a:xfrm>
            <a:prstGeom prst="rect">
              <a:avLst/>
            </a:prstGeom>
            <a:ln>
              <a:noFill/>
            </a:ln>
          </p:spPr>
          <p:txBody>
            <a:bodyPr vert="horz" lIns="0" tIns="0" rIns="0" bIns="0" rtlCol="0">
              <a:noAutofit/>
            </a:bodyPr>
            <a:lstStyle/>
            <a:p>
              <a:pPr marL="6350" indent="-6350">
                <a:lnSpc>
                  <a:spcPct val="107000"/>
                </a:lnSpc>
                <a:spcAft>
                  <a:spcPts val="800"/>
                </a:spcAft>
              </a:pPr>
              <a:r>
                <a:rPr lang="en-IN" sz="900" kern="100">
                  <a:solidFill>
                    <a:srgbClr val="404040"/>
                  </a:solidFill>
                  <a:effectLst/>
                  <a:latin typeface="Calibri" panose="020F0502020204030204" pitchFamily="34" charset="0"/>
                  <a:ea typeface="Calibri" panose="020F0502020204030204" pitchFamily="34" charset="0"/>
                </a:rPr>
                <a:t>379</a:t>
              </a:r>
              <a:endParaRPr lang="en-IN" sz="1200" kern="100">
                <a:solidFill>
                  <a:srgbClr val="000000"/>
                </a:solidFill>
                <a:effectLst/>
                <a:latin typeface="Times New Roman" panose="02020603050405020304" pitchFamily="18" charset="0"/>
                <a:ea typeface="Times New Roman" panose="02020603050405020304" pitchFamily="18" charset="0"/>
              </a:endParaRPr>
            </a:p>
          </p:txBody>
        </p:sp>
        <p:sp>
          <p:nvSpPr>
            <p:cNvPr id="146" name="Rectangle 145">
              <a:extLst>
                <a:ext uri="{FF2B5EF4-FFF2-40B4-BE49-F238E27FC236}">
                  <a16:creationId xmlns:a16="http://schemas.microsoft.com/office/drawing/2014/main" id="{AA48C017-2FB7-2700-EC4E-2BB724E66412}"/>
                </a:ext>
              </a:extLst>
            </p:cNvPr>
            <p:cNvSpPr/>
            <p:nvPr/>
          </p:nvSpPr>
          <p:spPr>
            <a:xfrm>
              <a:off x="1316736" y="2509012"/>
              <a:ext cx="72868" cy="154840"/>
            </a:xfrm>
            <a:prstGeom prst="rect">
              <a:avLst/>
            </a:prstGeom>
            <a:ln>
              <a:noFill/>
            </a:ln>
          </p:spPr>
          <p:txBody>
            <a:bodyPr vert="horz" lIns="0" tIns="0" rIns="0" bIns="0" rtlCol="0">
              <a:noAutofit/>
            </a:bodyPr>
            <a:lstStyle/>
            <a:p>
              <a:pPr marL="6350" indent="-6350">
                <a:lnSpc>
                  <a:spcPct val="107000"/>
                </a:lnSpc>
                <a:spcAft>
                  <a:spcPts val="800"/>
                </a:spcAft>
              </a:pPr>
              <a:r>
                <a:rPr lang="en-IN" sz="900" kern="100">
                  <a:solidFill>
                    <a:srgbClr val="404040"/>
                  </a:solidFill>
                  <a:effectLst/>
                  <a:latin typeface="Calibri" panose="020F0502020204030204" pitchFamily="34" charset="0"/>
                  <a:ea typeface="Calibri" panose="020F0502020204030204" pitchFamily="34" charset="0"/>
                </a:rPr>
                <a:t>, </a:t>
              </a:r>
              <a:endParaRPr lang="en-IN" sz="1200" kern="100">
                <a:solidFill>
                  <a:srgbClr val="000000"/>
                </a:solidFill>
                <a:effectLst/>
                <a:latin typeface="Times New Roman" panose="02020603050405020304" pitchFamily="18" charset="0"/>
                <a:ea typeface="Times New Roman" panose="02020603050405020304" pitchFamily="18" charset="0"/>
              </a:endParaRPr>
            </a:p>
          </p:txBody>
        </p:sp>
        <p:sp>
          <p:nvSpPr>
            <p:cNvPr id="147" name="Rectangle 146">
              <a:extLst>
                <a:ext uri="{FF2B5EF4-FFF2-40B4-BE49-F238E27FC236}">
                  <a16:creationId xmlns:a16="http://schemas.microsoft.com/office/drawing/2014/main" id="{C9215F51-19AA-64F6-110B-E2FD90940E37}"/>
                </a:ext>
              </a:extLst>
            </p:cNvPr>
            <p:cNvSpPr/>
            <p:nvPr/>
          </p:nvSpPr>
          <p:spPr>
            <a:xfrm>
              <a:off x="1429512" y="2509012"/>
              <a:ext cx="108694" cy="154840"/>
            </a:xfrm>
            <a:prstGeom prst="rect">
              <a:avLst/>
            </a:prstGeom>
            <a:ln>
              <a:noFill/>
            </a:ln>
          </p:spPr>
          <p:txBody>
            <a:bodyPr vert="horz" lIns="0" tIns="0" rIns="0" bIns="0" rtlCol="0">
              <a:noAutofit/>
            </a:bodyPr>
            <a:lstStyle/>
            <a:p>
              <a:pPr marL="6350" indent="-6350">
                <a:lnSpc>
                  <a:spcPct val="107000"/>
                </a:lnSpc>
                <a:spcAft>
                  <a:spcPts val="800"/>
                </a:spcAft>
              </a:pPr>
              <a:r>
                <a:rPr lang="en-IN" sz="900" kern="100">
                  <a:solidFill>
                    <a:srgbClr val="404040"/>
                  </a:solidFill>
                  <a:effectLst/>
                  <a:latin typeface="Calibri" panose="020F0502020204030204" pitchFamily="34" charset="0"/>
                  <a:ea typeface="Calibri" panose="020F0502020204030204" pitchFamily="34" charset="0"/>
                </a:rPr>
                <a:t>%</a:t>
              </a:r>
              <a:endParaRPr lang="en-IN" sz="1200" kern="100">
                <a:solidFill>
                  <a:srgbClr val="000000"/>
                </a:solidFill>
                <a:effectLst/>
                <a:latin typeface="Times New Roman" panose="02020603050405020304" pitchFamily="18" charset="0"/>
                <a:ea typeface="Times New Roman" panose="02020603050405020304" pitchFamily="18" charset="0"/>
              </a:endParaRPr>
            </a:p>
          </p:txBody>
        </p:sp>
        <p:sp>
          <p:nvSpPr>
            <p:cNvPr id="148" name="Rectangle 147">
              <a:extLst>
                <a:ext uri="{FF2B5EF4-FFF2-40B4-BE49-F238E27FC236}">
                  <a16:creationId xmlns:a16="http://schemas.microsoft.com/office/drawing/2014/main" id="{19A6A722-84F9-11DD-AC34-CDED12F8B6CF}"/>
                </a:ext>
              </a:extLst>
            </p:cNvPr>
            <p:cNvSpPr/>
            <p:nvPr/>
          </p:nvSpPr>
          <p:spPr>
            <a:xfrm>
              <a:off x="1371600" y="2509012"/>
              <a:ext cx="77074" cy="154840"/>
            </a:xfrm>
            <a:prstGeom prst="rect">
              <a:avLst/>
            </a:prstGeom>
            <a:ln>
              <a:noFill/>
            </a:ln>
          </p:spPr>
          <p:txBody>
            <a:bodyPr vert="horz" lIns="0" tIns="0" rIns="0" bIns="0" rtlCol="0">
              <a:noAutofit/>
            </a:bodyPr>
            <a:lstStyle/>
            <a:p>
              <a:pPr marL="6350" indent="-6350">
                <a:lnSpc>
                  <a:spcPct val="107000"/>
                </a:lnSpc>
                <a:spcAft>
                  <a:spcPts val="800"/>
                </a:spcAft>
              </a:pPr>
              <a:r>
                <a:rPr lang="en-IN" sz="900" kern="100">
                  <a:solidFill>
                    <a:srgbClr val="404040"/>
                  </a:solidFill>
                  <a:effectLst/>
                  <a:latin typeface="Calibri" panose="020F0502020204030204" pitchFamily="34" charset="0"/>
                  <a:ea typeface="Calibri" panose="020F0502020204030204" pitchFamily="34" charset="0"/>
                </a:rPr>
                <a:t>5</a:t>
              </a:r>
              <a:endParaRPr lang="en-IN" sz="1200" kern="100">
                <a:solidFill>
                  <a:srgbClr val="000000"/>
                </a:solidFill>
                <a:effectLst/>
                <a:latin typeface="Times New Roman" panose="02020603050405020304" pitchFamily="18" charset="0"/>
                <a:ea typeface="Times New Roman" panose="02020603050405020304" pitchFamily="18" charset="0"/>
              </a:endParaRPr>
            </a:p>
          </p:txBody>
        </p:sp>
        <p:sp>
          <p:nvSpPr>
            <p:cNvPr id="149" name="Rectangle 148">
              <a:extLst>
                <a:ext uri="{FF2B5EF4-FFF2-40B4-BE49-F238E27FC236}">
                  <a16:creationId xmlns:a16="http://schemas.microsoft.com/office/drawing/2014/main" id="{0340E640-B4B2-CF40-C1D1-D66C4B96E949}"/>
                </a:ext>
              </a:extLst>
            </p:cNvPr>
            <p:cNvSpPr/>
            <p:nvPr/>
          </p:nvSpPr>
          <p:spPr>
            <a:xfrm>
              <a:off x="733298" y="2375535"/>
              <a:ext cx="231120" cy="154840"/>
            </a:xfrm>
            <a:prstGeom prst="rect">
              <a:avLst/>
            </a:prstGeom>
            <a:ln>
              <a:noFill/>
            </a:ln>
          </p:spPr>
          <p:txBody>
            <a:bodyPr vert="horz" lIns="0" tIns="0" rIns="0" bIns="0" rtlCol="0">
              <a:noAutofit/>
            </a:bodyPr>
            <a:lstStyle/>
            <a:p>
              <a:pPr marL="6350" indent="-6350">
                <a:lnSpc>
                  <a:spcPct val="107000"/>
                </a:lnSpc>
                <a:spcAft>
                  <a:spcPts val="800"/>
                </a:spcAft>
              </a:pPr>
              <a:r>
                <a:rPr lang="en-IN" sz="900" kern="100">
                  <a:solidFill>
                    <a:srgbClr val="404040"/>
                  </a:solidFill>
                  <a:effectLst/>
                  <a:latin typeface="Calibri" panose="020F0502020204030204" pitchFamily="34" charset="0"/>
                  <a:ea typeface="Calibri" panose="020F0502020204030204" pitchFamily="34" charset="0"/>
                </a:rPr>
                <a:t>332</a:t>
              </a:r>
              <a:endParaRPr lang="en-IN" sz="1200" kern="100">
                <a:solidFill>
                  <a:srgbClr val="000000"/>
                </a:solidFill>
                <a:effectLst/>
                <a:latin typeface="Times New Roman" panose="02020603050405020304" pitchFamily="18" charset="0"/>
                <a:ea typeface="Times New Roman" panose="02020603050405020304" pitchFamily="18" charset="0"/>
              </a:endParaRPr>
            </a:p>
          </p:txBody>
        </p:sp>
        <p:sp>
          <p:nvSpPr>
            <p:cNvPr id="150" name="Rectangle 149">
              <a:extLst>
                <a:ext uri="{FF2B5EF4-FFF2-40B4-BE49-F238E27FC236}">
                  <a16:creationId xmlns:a16="http://schemas.microsoft.com/office/drawing/2014/main" id="{21FA5A85-002E-887A-F2E6-059E7BA1DC02}"/>
                </a:ext>
              </a:extLst>
            </p:cNvPr>
            <p:cNvSpPr/>
            <p:nvPr/>
          </p:nvSpPr>
          <p:spPr>
            <a:xfrm>
              <a:off x="907034" y="2375535"/>
              <a:ext cx="72868" cy="154840"/>
            </a:xfrm>
            <a:prstGeom prst="rect">
              <a:avLst/>
            </a:prstGeom>
            <a:ln>
              <a:noFill/>
            </a:ln>
          </p:spPr>
          <p:txBody>
            <a:bodyPr vert="horz" lIns="0" tIns="0" rIns="0" bIns="0" rtlCol="0">
              <a:noAutofit/>
            </a:bodyPr>
            <a:lstStyle/>
            <a:p>
              <a:pPr marL="6350" indent="-6350">
                <a:lnSpc>
                  <a:spcPct val="107000"/>
                </a:lnSpc>
                <a:spcAft>
                  <a:spcPts val="800"/>
                </a:spcAft>
              </a:pPr>
              <a:r>
                <a:rPr lang="en-IN" sz="900" kern="100">
                  <a:solidFill>
                    <a:srgbClr val="404040"/>
                  </a:solidFill>
                  <a:effectLst/>
                  <a:latin typeface="Calibri" panose="020F0502020204030204" pitchFamily="34" charset="0"/>
                  <a:ea typeface="Calibri" panose="020F0502020204030204" pitchFamily="34" charset="0"/>
                </a:rPr>
                <a:t>, </a:t>
              </a:r>
              <a:endParaRPr lang="en-IN" sz="1200" kern="100">
                <a:solidFill>
                  <a:srgbClr val="000000"/>
                </a:solidFill>
                <a:effectLst/>
                <a:latin typeface="Times New Roman" panose="02020603050405020304" pitchFamily="18" charset="0"/>
                <a:ea typeface="Times New Roman" panose="02020603050405020304" pitchFamily="18" charset="0"/>
              </a:endParaRPr>
            </a:p>
          </p:txBody>
        </p:sp>
        <p:sp>
          <p:nvSpPr>
            <p:cNvPr id="151" name="Rectangle 150">
              <a:extLst>
                <a:ext uri="{FF2B5EF4-FFF2-40B4-BE49-F238E27FC236}">
                  <a16:creationId xmlns:a16="http://schemas.microsoft.com/office/drawing/2014/main" id="{E7F94655-BF42-B46D-89A7-B004B21BD387}"/>
                </a:ext>
              </a:extLst>
            </p:cNvPr>
            <p:cNvSpPr/>
            <p:nvPr/>
          </p:nvSpPr>
          <p:spPr>
            <a:xfrm>
              <a:off x="961898" y="2375535"/>
              <a:ext cx="77074" cy="154840"/>
            </a:xfrm>
            <a:prstGeom prst="rect">
              <a:avLst/>
            </a:prstGeom>
            <a:ln>
              <a:noFill/>
            </a:ln>
          </p:spPr>
          <p:txBody>
            <a:bodyPr vert="horz" lIns="0" tIns="0" rIns="0" bIns="0" rtlCol="0">
              <a:noAutofit/>
            </a:bodyPr>
            <a:lstStyle/>
            <a:p>
              <a:pPr marL="6350" indent="-6350">
                <a:lnSpc>
                  <a:spcPct val="107000"/>
                </a:lnSpc>
                <a:spcAft>
                  <a:spcPts val="800"/>
                </a:spcAft>
              </a:pPr>
              <a:r>
                <a:rPr lang="en-IN" sz="900" kern="100">
                  <a:solidFill>
                    <a:srgbClr val="404040"/>
                  </a:solidFill>
                  <a:effectLst/>
                  <a:latin typeface="Calibri" panose="020F0502020204030204" pitchFamily="34" charset="0"/>
                  <a:ea typeface="Calibri" panose="020F0502020204030204" pitchFamily="34" charset="0"/>
                </a:rPr>
                <a:t>5</a:t>
              </a:r>
              <a:endParaRPr lang="en-IN" sz="1200" kern="100">
                <a:solidFill>
                  <a:srgbClr val="000000"/>
                </a:solidFill>
                <a:effectLst/>
                <a:latin typeface="Times New Roman" panose="02020603050405020304" pitchFamily="18" charset="0"/>
                <a:ea typeface="Times New Roman" panose="02020603050405020304" pitchFamily="18" charset="0"/>
              </a:endParaRPr>
            </a:p>
          </p:txBody>
        </p:sp>
        <p:sp>
          <p:nvSpPr>
            <p:cNvPr id="152" name="Rectangle 151">
              <a:extLst>
                <a:ext uri="{FF2B5EF4-FFF2-40B4-BE49-F238E27FC236}">
                  <a16:creationId xmlns:a16="http://schemas.microsoft.com/office/drawing/2014/main" id="{CA1F0728-7F16-907F-48C9-E901E35BFB4E}"/>
                </a:ext>
              </a:extLst>
            </p:cNvPr>
            <p:cNvSpPr/>
            <p:nvPr/>
          </p:nvSpPr>
          <p:spPr>
            <a:xfrm>
              <a:off x="1019810" y="2375535"/>
              <a:ext cx="108694" cy="154840"/>
            </a:xfrm>
            <a:prstGeom prst="rect">
              <a:avLst/>
            </a:prstGeom>
            <a:ln>
              <a:noFill/>
            </a:ln>
          </p:spPr>
          <p:txBody>
            <a:bodyPr vert="horz" lIns="0" tIns="0" rIns="0" bIns="0" rtlCol="0">
              <a:noAutofit/>
            </a:bodyPr>
            <a:lstStyle/>
            <a:p>
              <a:pPr marL="6350" indent="-6350">
                <a:lnSpc>
                  <a:spcPct val="107000"/>
                </a:lnSpc>
                <a:spcAft>
                  <a:spcPts val="800"/>
                </a:spcAft>
              </a:pPr>
              <a:r>
                <a:rPr lang="en-IN" sz="900" kern="100">
                  <a:solidFill>
                    <a:srgbClr val="404040"/>
                  </a:solidFill>
                  <a:effectLst/>
                  <a:latin typeface="Calibri" panose="020F0502020204030204" pitchFamily="34" charset="0"/>
                  <a:ea typeface="Calibri" panose="020F0502020204030204" pitchFamily="34" charset="0"/>
                </a:rPr>
                <a:t>%</a:t>
              </a:r>
              <a:endParaRPr lang="en-IN" sz="1200" kern="100">
                <a:solidFill>
                  <a:srgbClr val="000000"/>
                </a:solidFill>
                <a:effectLst/>
                <a:latin typeface="Times New Roman" panose="02020603050405020304" pitchFamily="18" charset="0"/>
                <a:ea typeface="Times New Roman" panose="02020603050405020304" pitchFamily="18" charset="0"/>
              </a:endParaRPr>
            </a:p>
          </p:txBody>
        </p:sp>
        <p:sp>
          <p:nvSpPr>
            <p:cNvPr id="153" name="Rectangle 152">
              <a:extLst>
                <a:ext uri="{FF2B5EF4-FFF2-40B4-BE49-F238E27FC236}">
                  <a16:creationId xmlns:a16="http://schemas.microsoft.com/office/drawing/2014/main" id="{091D7832-730E-8AEB-1322-C79D976B35AC}"/>
                </a:ext>
              </a:extLst>
            </p:cNvPr>
            <p:cNvSpPr/>
            <p:nvPr/>
          </p:nvSpPr>
          <p:spPr>
            <a:xfrm>
              <a:off x="800100" y="1794637"/>
              <a:ext cx="231120" cy="154840"/>
            </a:xfrm>
            <a:prstGeom prst="rect">
              <a:avLst/>
            </a:prstGeom>
            <a:ln>
              <a:noFill/>
            </a:ln>
          </p:spPr>
          <p:txBody>
            <a:bodyPr vert="horz" lIns="0" tIns="0" rIns="0" bIns="0" rtlCol="0">
              <a:noAutofit/>
            </a:bodyPr>
            <a:lstStyle/>
            <a:p>
              <a:pPr marL="6350" indent="-6350">
                <a:lnSpc>
                  <a:spcPct val="107000"/>
                </a:lnSpc>
                <a:spcAft>
                  <a:spcPts val="800"/>
                </a:spcAft>
              </a:pPr>
              <a:r>
                <a:rPr lang="en-IN" sz="900" kern="100">
                  <a:solidFill>
                    <a:srgbClr val="404040"/>
                  </a:solidFill>
                  <a:effectLst/>
                  <a:latin typeface="Calibri" panose="020F0502020204030204" pitchFamily="34" charset="0"/>
                  <a:ea typeface="Calibri" panose="020F0502020204030204" pitchFamily="34" charset="0"/>
                </a:rPr>
                <a:t>744</a:t>
              </a:r>
              <a:endParaRPr lang="en-IN" sz="1200" kern="100">
                <a:solidFill>
                  <a:srgbClr val="000000"/>
                </a:solidFill>
                <a:effectLst/>
                <a:latin typeface="Times New Roman" panose="02020603050405020304" pitchFamily="18" charset="0"/>
                <a:ea typeface="Times New Roman" panose="02020603050405020304" pitchFamily="18" charset="0"/>
              </a:endParaRPr>
            </a:p>
          </p:txBody>
        </p:sp>
        <p:sp>
          <p:nvSpPr>
            <p:cNvPr id="154" name="Rectangle 153">
              <a:extLst>
                <a:ext uri="{FF2B5EF4-FFF2-40B4-BE49-F238E27FC236}">
                  <a16:creationId xmlns:a16="http://schemas.microsoft.com/office/drawing/2014/main" id="{E40D818B-9BE9-1B0B-0484-5D3E2AA48C30}"/>
                </a:ext>
              </a:extLst>
            </p:cNvPr>
            <p:cNvSpPr/>
            <p:nvPr/>
          </p:nvSpPr>
          <p:spPr>
            <a:xfrm>
              <a:off x="973836" y="1794637"/>
              <a:ext cx="72868" cy="154840"/>
            </a:xfrm>
            <a:prstGeom prst="rect">
              <a:avLst/>
            </a:prstGeom>
            <a:ln>
              <a:noFill/>
            </a:ln>
          </p:spPr>
          <p:txBody>
            <a:bodyPr vert="horz" lIns="0" tIns="0" rIns="0" bIns="0" rtlCol="0">
              <a:noAutofit/>
            </a:bodyPr>
            <a:lstStyle/>
            <a:p>
              <a:pPr marL="6350" indent="-6350">
                <a:lnSpc>
                  <a:spcPct val="107000"/>
                </a:lnSpc>
                <a:spcAft>
                  <a:spcPts val="800"/>
                </a:spcAft>
              </a:pPr>
              <a:r>
                <a:rPr lang="en-IN" sz="900" kern="100">
                  <a:solidFill>
                    <a:srgbClr val="404040"/>
                  </a:solidFill>
                  <a:effectLst/>
                  <a:latin typeface="Calibri" panose="020F0502020204030204" pitchFamily="34" charset="0"/>
                  <a:ea typeface="Calibri" panose="020F0502020204030204" pitchFamily="34" charset="0"/>
                </a:rPr>
                <a:t>, </a:t>
              </a:r>
              <a:endParaRPr lang="en-IN" sz="1200" kern="100">
                <a:solidFill>
                  <a:srgbClr val="000000"/>
                </a:solidFill>
                <a:effectLst/>
                <a:latin typeface="Times New Roman" panose="02020603050405020304" pitchFamily="18" charset="0"/>
                <a:ea typeface="Times New Roman" panose="02020603050405020304" pitchFamily="18" charset="0"/>
              </a:endParaRPr>
            </a:p>
          </p:txBody>
        </p:sp>
        <p:sp>
          <p:nvSpPr>
            <p:cNvPr id="155" name="Rectangle 154">
              <a:extLst>
                <a:ext uri="{FF2B5EF4-FFF2-40B4-BE49-F238E27FC236}">
                  <a16:creationId xmlns:a16="http://schemas.microsoft.com/office/drawing/2014/main" id="{D8F46DCA-C72A-3C43-5056-0B54F71EC1E0}"/>
                </a:ext>
              </a:extLst>
            </p:cNvPr>
            <p:cNvSpPr/>
            <p:nvPr/>
          </p:nvSpPr>
          <p:spPr>
            <a:xfrm>
              <a:off x="1144524" y="1794637"/>
              <a:ext cx="108694" cy="154840"/>
            </a:xfrm>
            <a:prstGeom prst="rect">
              <a:avLst/>
            </a:prstGeom>
            <a:ln>
              <a:noFill/>
            </a:ln>
          </p:spPr>
          <p:txBody>
            <a:bodyPr vert="horz" lIns="0" tIns="0" rIns="0" bIns="0" rtlCol="0">
              <a:noAutofit/>
            </a:bodyPr>
            <a:lstStyle/>
            <a:p>
              <a:pPr marL="6350" indent="-6350">
                <a:lnSpc>
                  <a:spcPct val="107000"/>
                </a:lnSpc>
                <a:spcAft>
                  <a:spcPts val="800"/>
                </a:spcAft>
              </a:pPr>
              <a:r>
                <a:rPr lang="en-IN" sz="900" kern="100">
                  <a:solidFill>
                    <a:srgbClr val="404040"/>
                  </a:solidFill>
                  <a:effectLst/>
                  <a:latin typeface="Calibri" panose="020F0502020204030204" pitchFamily="34" charset="0"/>
                  <a:ea typeface="Calibri" panose="020F0502020204030204" pitchFamily="34" charset="0"/>
                </a:rPr>
                <a:t>%</a:t>
              </a:r>
              <a:endParaRPr lang="en-IN" sz="1200" kern="100">
                <a:solidFill>
                  <a:srgbClr val="000000"/>
                </a:solidFill>
                <a:effectLst/>
                <a:latin typeface="Times New Roman" panose="02020603050405020304" pitchFamily="18" charset="0"/>
                <a:ea typeface="Times New Roman" panose="02020603050405020304" pitchFamily="18" charset="0"/>
              </a:endParaRPr>
            </a:p>
          </p:txBody>
        </p:sp>
        <p:sp>
          <p:nvSpPr>
            <p:cNvPr id="156" name="Rectangle 155">
              <a:extLst>
                <a:ext uri="{FF2B5EF4-FFF2-40B4-BE49-F238E27FC236}">
                  <a16:creationId xmlns:a16="http://schemas.microsoft.com/office/drawing/2014/main" id="{E888F440-81C6-C31F-CA78-C86C095722F5}"/>
                </a:ext>
              </a:extLst>
            </p:cNvPr>
            <p:cNvSpPr/>
            <p:nvPr/>
          </p:nvSpPr>
          <p:spPr>
            <a:xfrm>
              <a:off x="1028700" y="1794637"/>
              <a:ext cx="154097" cy="154840"/>
            </a:xfrm>
            <a:prstGeom prst="rect">
              <a:avLst/>
            </a:prstGeom>
            <a:ln>
              <a:noFill/>
            </a:ln>
          </p:spPr>
          <p:txBody>
            <a:bodyPr vert="horz" lIns="0" tIns="0" rIns="0" bIns="0" rtlCol="0">
              <a:noAutofit/>
            </a:bodyPr>
            <a:lstStyle/>
            <a:p>
              <a:pPr marL="6350" indent="-6350">
                <a:lnSpc>
                  <a:spcPct val="107000"/>
                </a:lnSpc>
                <a:spcAft>
                  <a:spcPts val="800"/>
                </a:spcAft>
              </a:pPr>
              <a:r>
                <a:rPr lang="en-IN" sz="900" kern="100">
                  <a:solidFill>
                    <a:srgbClr val="404040"/>
                  </a:solidFill>
                  <a:effectLst/>
                  <a:latin typeface="Calibri" panose="020F0502020204030204" pitchFamily="34" charset="0"/>
                  <a:ea typeface="Calibri" panose="020F0502020204030204" pitchFamily="34" charset="0"/>
                </a:rPr>
                <a:t>10</a:t>
              </a:r>
              <a:endParaRPr lang="en-IN" sz="1200" kern="100">
                <a:solidFill>
                  <a:srgbClr val="000000"/>
                </a:solidFill>
                <a:effectLst/>
                <a:latin typeface="Times New Roman" panose="02020603050405020304" pitchFamily="18" charset="0"/>
                <a:ea typeface="Times New Roman" panose="02020603050405020304" pitchFamily="18" charset="0"/>
              </a:endParaRPr>
            </a:p>
          </p:txBody>
        </p:sp>
        <p:sp>
          <p:nvSpPr>
            <p:cNvPr id="157" name="Rectangle 156">
              <a:extLst>
                <a:ext uri="{FF2B5EF4-FFF2-40B4-BE49-F238E27FC236}">
                  <a16:creationId xmlns:a16="http://schemas.microsoft.com/office/drawing/2014/main" id="{1DD7DE72-0753-5790-D282-1D7CD9C42719}"/>
                </a:ext>
              </a:extLst>
            </p:cNvPr>
            <p:cNvSpPr/>
            <p:nvPr/>
          </p:nvSpPr>
          <p:spPr>
            <a:xfrm>
              <a:off x="819023" y="1194435"/>
              <a:ext cx="309359" cy="154840"/>
            </a:xfrm>
            <a:prstGeom prst="rect">
              <a:avLst/>
            </a:prstGeom>
            <a:ln>
              <a:noFill/>
            </a:ln>
          </p:spPr>
          <p:txBody>
            <a:bodyPr vert="horz" lIns="0" tIns="0" rIns="0" bIns="0" rtlCol="0">
              <a:noAutofit/>
            </a:bodyPr>
            <a:lstStyle/>
            <a:p>
              <a:pPr marL="6350" indent="-6350">
                <a:lnSpc>
                  <a:spcPct val="107000"/>
                </a:lnSpc>
                <a:spcAft>
                  <a:spcPts val="800"/>
                </a:spcAft>
              </a:pPr>
              <a:r>
                <a:rPr lang="en-IN" sz="900" kern="100">
                  <a:solidFill>
                    <a:srgbClr val="404040"/>
                  </a:solidFill>
                  <a:effectLst/>
                  <a:latin typeface="Calibri" panose="020F0502020204030204" pitchFamily="34" charset="0"/>
                  <a:ea typeface="Calibri" panose="020F0502020204030204" pitchFamily="34" charset="0"/>
                </a:rPr>
                <a:t>2047</a:t>
              </a:r>
              <a:endParaRPr lang="en-IN" sz="1200" kern="100">
                <a:solidFill>
                  <a:srgbClr val="000000"/>
                </a:solidFill>
                <a:effectLst/>
                <a:latin typeface="Times New Roman" panose="02020603050405020304" pitchFamily="18" charset="0"/>
                <a:ea typeface="Times New Roman" panose="02020603050405020304" pitchFamily="18" charset="0"/>
              </a:endParaRPr>
            </a:p>
          </p:txBody>
        </p:sp>
        <p:sp>
          <p:nvSpPr>
            <p:cNvPr id="158" name="Rectangle 157">
              <a:extLst>
                <a:ext uri="{FF2B5EF4-FFF2-40B4-BE49-F238E27FC236}">
                  <a16:creationId xmlns:a16="http://schemas.microsoft.com/office/drawing/2014/main" id="{BFEC4060-1EBD-0623-D60D-E579DB1390C9}"/>
                </a:ext>
              </a:extLst>
            </p:cNvPr>
            <p:cNvSpPr/>
            <p:nvPr/>
          </p:nvSpPr>
          <p:spPr>
            <a:xfrm>
              <a:off x="1050925" y="1194435"/>
              <a:ext cx="72868" cy="154840"/>
            </a:xfrm>
            <a:prstGeom prst="rect">
              <a:avLst/>
            </a:prstGeom>
            <a:ln>
              <a:noFill/>
            </a:ln>
          </p:spPr>
          <p:txBody>
            <a:bodyPr vert="horz" lIns="0" tIns="0" rIns="0" bIns="0" rtlCol="0">
              <a:noAutofit/>
            </a:bodyPr>
            <a:lstStyle/>
            <a:p>
              <a:pPr marL="6350" indent="-6350">
                <a:lnSpc>
                  <a:spcPct val="107000"/>
                </a:lnSpc>
                <a:spcAft>
                  <a:spcPts val="800"/>
                </a:spcAft>
              </a:pPr>
              <a:r>
                <a:rPr lang="en-IN" sz="900" kern="100">
                  <a:solidFill>
                    <a:srgbClr val="404040"/>
                  </a:solidFill>
                  <a:effectLst/>
                  <a:latin typeface="Calibri" panose="020F0502020204030204" pitchFamily="34" charset="0"/>
                  <a:ea typeface="Calibri" panose="020F0502020204030204" pitchFamily="34" charset="0"/>
                </a:rPr>
                <a:t>, </a:t>
              </a:r>
              <a:endParaRPr lang="en-IN" sz="1200" kern="100">
                <a:solidFill>
                  <a:srgbClr val="000000"/>
                </a:solidFill>
                <a:effectLst/>
                <a:latin typeface="Times New Roman" panose="02020603050405020304" pitchFamily="18" charset="0"/>
                <a:ea typeface="Times New Roman" panose="02020603050405020304" pitchFamily="18" charset="0"/>
              </a:endParaRPr>
            </a:p>
          </p:txBody>
        </p:sp>
        <p:sp>
          <p:nvSpPr>
            <p:cNvPr id="159" name="Rectangle 158">
              <a:extLst>
                <a:ext uri="{FF2B5EF4-FFF2-40B4-BE49-F238E27FC236}">
                  <a16:creationId xmlns:a16="http://schemas.microsoft.com/office/drawing/2014/main" id="{07BAD823-33BA-94C5-040E-7ADA731C4639}"/>
                </a:ext>
              </a:extLst>
            </p:cNvPr>
            <p:cNvSpPr/>
            <p:nvPr/>
          </p:nvSpPr>
          <p:spPr>
            <a:xfrm>
              <a:off x="1221613" y="1194435"/>
              <a:ext cx="108694" cy="154840"/>
            </a:xfrm>
            <a:prstGeom prst="rect">
              <a:avLst/>
            </a:prstGeom>
            <a:ln>
              <a:noFill/>
            </a:ln>
          </p:spPr>
          <p:txBody>
            <a:bodyPr vert="horz" lIns="0" tIns="0" rIns="0" bIns="0" rtlCol="0">
              <a:noAutofit/>
            </a:bodyPr>
            <a:lstStyle/>
            <a:p>
              <a:pPr marL="6350" indent="-6350">
                <a:lnSpc>
                  <a:spcPct val="107000"/>
                </a:lnSpc>
                <a:spcAft>
                  <a:spcPts val="800"/>
                </a:spcAft>
              </a:pPr>
              <a:r>
                <a:rPr lang="en-IN" sz="900" kern="100">
                  <a:solidFill>
                    <a:srgbClr val="404040"/>
                  </a:solidFill>
                  <a:effectLst/>
                  <a:latin typeface="Calibri" panose="020F0502020204030204" pitchFamily="34" charset="0"/>
                  <a:ea typeface="Calibri" panose="020F0502020204030204" pitchFamily="34" charset="0"/>
                </a:rPr>
                <a:t>%</a:t>
              </a:r>
              <a:endParaRPr lang="en-IN" sz="1200" kern="100">
                <a:solidFill>
                  <a:srgbClr val="000000"/>
                </a:solidFill>
                <a:effectLst/>
                <a:latin typeface="Times New Roman" panose="02020603050405020304" pitchFamily="18" charset="0"/>
                <a:ea typeface="Times New Roman" panose="02020603050405020304" pitchFamily="18" charset="0"/>
              </a:endParaRPr>
            </a:p>
          </p:txBody>
        </p:sp>
        <p:sp>
          <p:nvSpPr>
            <p:cNvPr id="160" name="Rectangle 159">
              <a:extLst>
                <a:ext uri="{FF2B5EF4-FFF2-40B4-BE49-F238E27FC236}">
                  <a16:creationId xmlns:a16="http://schemas.microsoft.com/office/drawing/2014/main" id="{045DF1EA-18FC-2E37-F030-C9015B6E7219}"/>
                </a:ext>
              </a:extLst>
            </p:cNvPr>
            <p:cNvSpPr/>
            <p:nvPr/>
          </p:nvSpPr>
          <p:spPr>
            <a:xfrm>
              <a:off x="1105789" y="1194435"/>
              <a:ext cx="154097" cy="154840"/>
            </a:xfrm>
            <a:prstGeom prst="rect">
              <a:avLst/>
            </a:prstGeom>
            <a:ln>
              <a:noFill/>
            </a:ln>
          </p:spPr>
          <p:txBody>
            <a:bodyPr vert="horz" lIns="0" tIns="0" rIns="0" bIns="0" rtlCol="0">
              <a:noAutofit/>
            </a:bodyPr>
            <a:lstStyle/>
            <a:p>
              <a:pPr marL="6350" indent="-6350">
                <a:lnSpc>
                  <a:spcPct val="107000"/>
                </a:lnSpc>
                <a:spcAft>
                  <a:spcPts val="800"/>
                </a:spcAft>
              </a:pPr>
              <a:r>
                <a:rPr lang="en-IN" sz="900" kern="100">
                  <a:solidFill>
                    <a:srgbClr val="404040"/>
                  </a:solidFill>
                  <a:effectLst/>
                  <a:latin typeface="Calibri" panose="020F0502020204030204" pitchFamily="34" charset="0"/>
                  <a:ea typeface="Calibri" panose="020F0502020204030204" pitchFamily="34" charset="0"/>
                </a:rPr>
                <a:t>29</a:t>
              </a:r>
              <a:endParaRPr lang="en-IN" sz="1200" kern="100">
                <a:solidFill>
                  <a:srgbClr val="000000"/>
                </a:solidFill>
                <a:effectLst/>
                <a:latin typeface="Times New Roman" panose="02020603050405020304" pitchFamily="18" charset="0"/>
                <a:ea typeface="Times New Roman" panose="02020603050405020304" pitchFamily="18" charset="0"/>
              </a:endParaRPr>
            </a:p>
          </p:txBody>
        </p:sp>
        <p:sp>
          <p:nvSpPr>
            <p:cNvPr id="161" name="Rectangle 160">
              <a:extLst>
                <a:ext uri="{FF2B5EF4-FFF2-40B4-BE49-F238E27FC236}">
                  <a16:creationId xmlns:a16="http://schemas.microsoft.com/office/drawing/2014/main" id="{50F95B14-E4F4-7729-13DF-513EDE43413B}"/>
                </a:ext>
              </a:extLst>
            </p:cNvPr>
            <p:cNvSpPr/>
            <p:nvPr/>
          </p:nvSpPr>
          <p:spPr>
            <a:xfrm>
              <a:off x="2111375" y="130809"/>
              <a:ext cx="466236" cy="241550"/>
            </a:xfrm>
            <a:prstGeom prst="rect">
              <a:avLst/>
            </a:prstGeom>
            <a:ln>
              <a:noFill/>
            </a:ln>
          </p:spPr>
          <p:txBody>
            <a:bodyPr vert="horz" lIns="0" tIns="0" rIns="0" bIns="0" rtlCol="0">
              <a:noAutofit/>
            </a:bodyPr>
            <a:lstStyle/>
            <a:p>
              <a:pPr marL="6350" indent="-6350">
                <a:lnSpc>
                  <a:spcPct val="107000"/>
                </a:lnSpc>
                <a:spcAft>
                  <a:spcPts val="800"/>
                </a:spcAft>
              </a:pPr>
              <a:r>
                <a:rPr lang="en-IN" sz="1400" kern="100">
                  <a:solidFill>
                    <a:srgbClr val="595959"/>
                  </a:solidFill>
                  <a:effectLst/>
                  <a:latin typeface="Calibri" panose="020F0502020204030204" pitchFamily="34" charset="0"/>
                  <a:ea typeface="Calibri" panose="020F0502020204030204" pitchFamily="34" charset="0"/>
                </a:rPr>
                <a:t>Total</a:t>
              </a:r>
              <a:endParaRPr lang="en-IN" sz="1200" kern="100">
                <a:solidFill>
                  <a:srgbClr val="000000"/>
                </a:solidFill>
                <a:effectLst/>
                <a:latin typeface="Times New Roman" panose="02020603050405020304" pitchFamily="18" charset="0"/>
                <a:ea typeface="Times New Roman" panose="02020603050405020304" pitchFamily="18" charset="0"/>
              </a:endParaRPr>
            </a:p>
          </p:txBody>
        </p:sp>
        <p:sp>
          <p:nvSpPr>
            <p:cNvPr id="162" name="Shape 8509">
              <a:extLst>
                <a:ext uri="{FF2B5EF4-FFF2-40B4-BE49-F238E27FC236}">
                  <a16:creationId xmlns:a16="http://schemas.microsoft.com/office/drawing/2014/main" id="{2539DF10-3A3F-6E73-6416-A62FA6A21ED0}"/>
                </a:ext>
              </a:extLst>
            </p:cNvPr>
            <p:cNvSpPr/>
            <p:nvPr/>
          </p:nvSpPr>
          <p:spPr>
            <a:xfrm>
              <a:off x="3244596" y="555710"/>
              <a:ext cx="62780" cy="62780"/>
            </a:xfrm>
            <a:custGeom>
              <a:avLst/>
              <a:gdLst/>
              <a:ahLst/>
              <a:cxnLst/>
              <a:rect l="0" t="0" r="0" b="0"/>
              <a:pathLst>
                <a:path w="62780" h="62780">
                  <a:moveTo>
                    <a:pt x="0" y="0"/>
                  </a:moveTo>
                  <a:lnTo>
                    <a:pt x="62780" y="0"/>
                  </a:lnTo>
                  <a:lnTo>
                    <a:pt x="62780" y="62780"/>
                  </a:lnTo>
                  <a:lnTo>
                    <a:pt x="0" y="62780"/>
                  </a:lnTo>
                  <a:lnTo>
                    <a:pt x="0" y="0"/>
                  </a:lnTo>
                </a:path>
              </a:pathLst>
            </a:custGeom>
            <a:ln w="0" cap="flat">
              <a:round/>
            </a:ln>
          </p:spPr>
          <p:style>
            <a:lnRef idx="0">
              <a:srgbClr val="000000">
                <a:alpha val="0"/>
              </a:srgbClr>
            </a:lnRef>
            <a:fillRef idx="1">
              <a:srgbClr val="4472C4"/>
            </a:fillRef>
            <a:effectRef idx="0">
              <a:scrgbClr r="0" g="0" b="0"/>
            </a:effectRef>
            <a:fontRef idx="none"/>
          </p:style>
          <p:txBody>
            <a:bodyPr/>
            <a:lstStyle/>
            <a:p>
              <a:endParaRPr lang="en-IN"/>
            </a:p>
          </p:txBody>
        </p:sp>
        <p:sp>
          <p:nvSpPr>
            <p:cNvPr id="163" name="Shape 525">
              <a:extLst>
                <a:ext uri="{FF2B5EF4-FFF2-40B4-BE49-F238E27FC236}">
                  <a16:creationId xmlns:a16="http://schemas.microsoft.com/office/drawing/2014/main" id="{E11CC77A-F3E1-E8A5-AE79-BC79CEB4A7E5}"/>
                </a:ext>
              </a:extLst>
            </p:cNvPr>
            <p:cNvSpPr/>
            <p:nvPr/>
          </p:nvSpPr>
          <p:spPr>
            <a:xfrm>
              <a:off x="3244596" y="555710"/>
              <a:ext cx="62780" cy="62780"/>
            </a:xfrm>
            <a:custGeom>
              <a:avLst/>
              <a:gdLst/>
              <a:ahLst/>
              <a:cxnLst/>
              <a:rect l="0" t="0" r="0" b="0"/>
              <a:pathLst>
                <a:path w="62780" h="62780">
                  <a:moveTo>
                    <a:pt x="0" y="62780"/>
                  </a:moveTo>
                  <a:lnTo>
                    <a:pt x="62780" y="62780"/>
                  </a:lnTo>
                  <a:lnTo>
                    <a:pt x="62780" y="0"/>
                  </a:lnTo>
                  <a:lnTo>
                    <a:pt x="0" y="0"/>
                  </a:lnTo>
                  <a:close/>
                </a:path>
              </a:pathLst>
            </a:custGeom>
            <a:ln w="19050" cap="flat">
              <a:round/>
            </a:ln>
          </p:spPr>
          <p:style>
            <a:lnRef idx="1">
              <a:srgbClr val="FFFFFF"/>
            </a:lnRef>
            <a:fillRef idx="0">
              <a:srgbClr val="000000">
                <a:alpha val="0"/>
              </a:srgbClr>
            </a:fillRef>
            <a:effectRef idx="0">
              <a:scrgbClr r="0" g="0" b="0"/>
            </a:effectRef>
            <a:fontRef idx="none"/>
          </p:style>
          <p:txBody>
            <a:bodyPr/>
            <a:lstStyle/>
            <a:p>
              <a:endParaRPr lang="en-IN"/>
            </a:p>
          </p:txBody>
        </p:sp>
        <p:sp>
          <p:nvSpPr>
            <p:cNvPr id="164" name="Rectangle 163">
              <a:extLst>
                <a:ext uri="{FF2B5EF4-FFF2-40B4-BE49-F238E27FC236}">
                  <a16:creationId xmlns:a16="http://schemas.microsoft.com/office/drawing/2014/main" id="{FAA569B3-15FD-0D6F-BD0E-B7C9B4029085}"/>
                </a:ext>
              </a:extLst>
            </p:cNvPr>
            <p:cNvSpPr/>
            <p:nvPr/>
          </p:nvSpPr>
          <p:spPr>
            <a:xfrm>
              <a:off x="3334766" y="533425"/>
              <a:ext cx="1264665" cy="155253"/>
            </a:xfrm>
            <a:prstGeom prst="rect">
              <a:avLst/>
            </a:prstGeom>
            <a:ln>
              <a:noFill/>
            </a:ln>
          </p:spPr>
          <p:txBody>
            <a:bodyPr vert="horz" lIns="0" tIns="0" rIns="0" bIns="0" rtlCol="0">
              <a:noAutofit/>
            </a:bodyPr>
            <a:lstStyle/>
            <a:p>
              <a:pPr marL="6350" indent="-6350">
                <a:lnSpc>
                  <a:spcPct val="107000"/>
                </a:lnSpc>
                <a:spcAft>
                  <a:spcPts val="800"/>
                </a:spcAft>
              </a:pPr>
              <a:r>
                <a:rPr lang="en-IN" sz="900" kern="100">
                  <a:solidFill>
                    <a:srgbClr val="595959"/>
                  </a:solidFill>
                  <a:effectLst/>
                  <a:latin typeface="Calibri" panose="020F0502020204030204" pitchFamily="34" charset="0"/>
                  <a:ea typeface="Calibri" panose="020F0502020204030204" pitchFamily="34" charset="0"/>
                </a:rPr>
                <a:t>Finance Department</a:t>
              </a:r>
              <a:endParaRPr lang="en-IN" sz="1200" kern="100">
                <a:solidFill>
                  <a:srgbClr val="000000"/>
                </a:solidFill>
                <a:effectLst/>
                <a:latin typeface="Times New Roman" panose="02020603050405020304" pitchFamily="18" charset="0"/>
                <a:ea typeface="Times New Roman" panose="02020603050405020304" pitchFamily="18" charset="0"/>
              </a:endParaRPr>
            </a:p>
          </p:txBody>
        </p:sp>
        <p:sp>
          <p:nvSpPr>
            <p:cNvPr id="165" name="Shape 8510">
              <a:extLst>
                <a:ext uri="{FF2B5EF4-FFF2-40B4-BE49-F238E27FC236}">
                  <a16:creationId xmlns:a16="http://schemas.microsoft.com/office/drawing/2014/main" id="{9031F5B7-DF85-636E-F9AD-1CAB5A638E99}"/>
                </a:ext>
              </a:extLst>
            </p:cNvPr>
            <p:cNvSpPr/>
            <p:nvPr/>
          </p:nvSpPr>
          <p:spPr>
            <a:xfrm>
              <a:off x="3244596" y="908135"/>
              <a:ext cx="62780" cy="62780"/>
            </a:xfrm>
            <a:custGeom>
              <a:avLst/>
              <a:gdLst/>
              <a:ahLst/>
              <a:cxnLst/>
              <a:rect l="0" t="0" r="0" b="0"/>
              <a:pathLst>
                <a:path w="62780" h="62780">
                  <a:moveTo>
                    <a:pt x="0" y="0"/>
                  </a:moveTo>
                  <a:lnTo>
                    <a:pt x="62780" y="0"/>
                  </a:lnTo>
                  <a:lnTo>
                    <a:pt x="62780" y="62780"/>
                  </a:lnTo>
                  <a:lnTo>
                    <a:pt x="0" y="62780"/>
                  </a:lnTo>
                  <a:lnTo>
                    <a:pt x="0" y="0"/>
                  </a:lnTo>
                </a:path>
              </a:pathLst>
            </a:custGeom>
            <a:ln w="0" cap="flat">
              <a:round/>
            </a:ln>
          </p:spPr>
          <p:style>
            <a:lnRef idx="0">
              <a:srgbClr val="000000">
                <a:alpha val="0"/>
              </a:srgbClr>
            </a:lnRef>
            <a:fillRef idx="1">
              <a:srgbClr val="ED7D31"/>
            </a:fillRef>
            <a:effectRef idx="0">
              <a:scrgbClr r="0" g="0" b="0"/>
            </a:effectRef>
            <a:fontRef idx="none"/>
          </p:style>
          <p:txBody>
            <a:bodyPr/>
            <a:lstStyle/>
            <a:p>
              <a:endParaRPr lang="en-IN"/>
            </a:p>
          </p:txBody>
        </p:sp>
        <p:sp>
          <p:nvSpPr>
            <p:cNvPr id="166" name="Shape 528">
              <a:extLst>
                <a:ext uri="{FF2B5EF4-FFF2-40B4-BE49-F238E27FC236}">
                  <a16:creationId xmlns:a16="http://schemas.microsoft.com/office/drawing/2014/main" id="{D2C7F725-4514-67F4-4D8E-5314881188A2}"/>
                </a:ext>
              </a:extLst>
            </p:cNvPr>
            <p:cNvSpPr/>
            <p:nvPr/>
          </p:nvSpPr>
          <p:spPr>
            <a:xfrm>
              <a:off x="3244596" y="908135"/>
              <a:ext cx="62780" cy="62780"/>
            </a:xfrm>
            <a:custGeom>
              <a:avLst/>
              <a:gdLst/>
              <a:ahLst/>
              <a:cxnLst/>
              <a:rect l="0" t="0" r="0" b="0"/>
              <a:pathLst>
                <a:path w="62780" h="62780">
                  <a:moveTo>
                    <a:pt x="0" y="62780"/>
                  </a:moveTo>
                  <a:lnTo>
                    <a:pt x="62780" y="62780"/>
                  </a:lnTo>
                  <a:lnTo>
                    <a:pt x="62780" y="0"/>
                  </a:lnTo>
                  <a:lnTo>
                    <a:pt x="0" y="0"/>
                  </a:lnTo>
                  <a:close/>
                </a:path>
              </a:pathLst>
            </a:custGeom>
            <a:ln w="19050" cap="flat">
              <a:round/>
            </a:ln>
          </p:spPr>
          <p:style>
            <a:lnRef idx="1">
              <a:srgbClr val="FFFFFF"/>
            </a:lnRef>
            <a:fillRef idx="0">
              <a:srgbClr val="000000">
                <a:alpha val="0"/>
              </a:srgbClr>
            </a:fillRef>
            <a:effectRef idx="0">
              <a:scrgbClr r="0" g="0" b="0"/>
            </a:effectRef>
            <a:fontRef idx="none"/>
          </p:style>
          <p:txBody>
            <a:bodyPr/>
            <a:lstStyle/>
            <a:p>
              <a:endParaRPr lang="en-IN"/>
            </a:p>
          </p:txBody>
        </p:sp>
        <p:sp>
          <p:nvSpPr>
            <p:cNvPr id="167" name="Rectangle 166">
              <a:extLst>
                <a:ext uri="{FF2B5EF4-FFF2-40B4-BE49-F238E27FC236}">
                  <a16:creationId xmlns:a16="http://schemas.microsoft.com/office/drawing/2014/main" id="{96D533C8-5DA0-D608-959C-58ACDEB3E8EC}"/>
                </a:ext>
              </a:extLst>
            </p:cNvPr>
            <p:cNvSpPr/>
            <p:nvPr/>
          </p:nvSpPr>
          <p:spPr>
            <a:xfrm>
              <a:off x="3334766" y="886333"/>
              <a:ext cx="1351905" cy="154840"/>
            </a:xfrm>
            <a:prstGeom prst="rect">
              <a:avLst/>
            </a:prstGeom>
            <a:ln>
              <a:noFill/>
            </a:ln>
          </p:spPr>
          <p:txBody>
            <a:bodyPr vert="horz" lIns="0" tIns="0" rIns="0" bIns="0" rtlCol="0">
              <a:noAutofit/>
            </a:bodyPr>
            <a:lstStyle/>
            <a:p>
              <a:pPr marL="6350" indent="-6350">
                <a:lnSpc>
                  <a:spcPct val="107000"/>
                </a:lnSpc>
                <a:spcAft>
                  <a:spcPts val="800"/>
                </a:spcAft>
              </a:pPr>
              <a:r>
                <a:rPr lang="en-IN" sz="900" kern="100" dirty="0">
                  <a:solidFill>
                    <a:srgbClr val="595959"/>
                  </a:solidFill>
                  <a:effectLst/>
                  <a:latin typeface="Calibri" panose="020F0502020204030204" pitchFamily="34" charset="0"/>
                  <a:ea typeface="Calibri" panose="020F0502020204030204" pitchFamily="34" charset="0"/>
                </a:rPr>
                <a:t>General Management</a:t>
              </a:r>
              <a:endParaRPr lang="en-IN" sz="1200" kern="100" dirty="0">
                <a:solidFill>
                  <a:srgbClr val="000000"/>
                </a:solidFill>
                <a:effectLst/>
                <a:latin typeface="Times New Roman" panose="02020603050405020304" pitchFamily="18" charset="0"/>
                <a:ea typeface="Times New Roman" panose="02020603050405020304" pitchFamily="18" charset="0"/>
              </a:endParaRPr>
            </a:p>
          </p:txBody>
        </p:sp>
        <p:sp>
          <p:nvSpPr>
            <p:cNvPr id="168" name="Shape 8511">
              <a:extLst>
                <a:ext uri="{FF2B5EF4-FFF2-40B4-BE49-F238E27FC236}">
                  <a16:creationId xmlns:a16="http://schemas.microsoft.com/office/drawing/2014/main" id="{EE5C91A5-4D4B-767D-7EAB-F6C2CD239B37}"/>
                </a:ext>
              </a:extLst>
            </p:cNvPr>
            <p:cNvSpPr/>
            <p:nvPr/>
          </p:nvSpPr>
          <p:spPr>
            <a:xfrm>
              <a:off x="3244596" y="1260560"/>
              <a:ext cx="62780" cy="62780"/>
            </a:xfrm>
            <a:custGeom>
              <a:avLst/>
              <a:gdLst/>
              <a:ahLst/>
              <a:cxnLst/>
              <a:rect l="0" t="0" r="0" b="0"/>
              <a:pathLst>
                <a:path w="62780" h="62780">
                  <a:moveTo>
                    <a:pt x="0" y="0"/>
                  </a:moveTo>
                  <a:lnTo>
                    <a:pt x="62780" y="0"/>
                  </a:lnTo>
                  <a:lnTo>
                    <a:pt x="62780" y="62780"/>
                  </a:lnTo>
                  <a:lnTo>
                    <a:pt x="0" y="62780"/>
                  </a:lnTo>
                  <a:lnTo>
                    <a:pt x="0" y="0"/>
                  </a:lnTo>
                </a:path>
              </a:pathLst>
            </a:custGeom>
            <a:ln w="0" cap="flat">
              <a:round/>
            </a:ln>
          </p:spPr>
          <p:style>
            <a:lnRef idx="0">
              <a:srgbClr val="000000">
                <a:alpha val="0"/>
              </a:srgbClr>
            </a:lnRef>
            <a:fillRef idx="1">
              <a:srgbClr val="A5A5A5"/>
            </a:fillRef>
            <a:effectRef idx="0">
              <a:scrgbClr r="0" g="0" b="0"/>
            </a:effectRef>
            <a:fontRef idx="none"/>
          </p:style>
          <p:txBody>
            <a:bodyPr/>
            <a:lstStyle/>
            <a:p>
              <a:endParaRPr lang="en-IN"/>
            </a:p>
          </p:txBody>
        </p:sp>
        <p:sp>
          <p:nvSpPr>
            <p:cNvPr id="169" name="Shape 531">
              <a:extLst>
                <a:ext uri="{FF2B5EF4-FFF2-40B4-BE49-F238E27FC236}">
                  <a16:creationId xmlns:a16="http://schemas.microsoft.com/office/drawing/2014/main" id="{7D2B34C6-EC24-D12A-4793-BD78D9FF0019}"/>
                </a:ext>
              </a:extLst>
            </p:cNvPr>
            <p:cNvSpPr/>
            <p:nvPr/>
          </p:nvSpPr>
          <p:spPr>
            <a:xfrm>
              <a:off x="3244596" y="1260560"/>
              <a:ext cx="62780" cy="62780"/>
            </a:xfrm>
            <a:custGeom>
              <a:avLst/>
              <a:gdLst/>
              <a:ahLst/>
              <a:cxnLst/>
              <a:rect l="0" t="0" r="0" b="0"/>
              <a:pathLst>
                <a:path w="62780" h="62780">
                  <a:moveTo>
                    <a:pt x="0" y="62780"/>
                  </a:moveTo>
                  <a:lnTo>
                    <a:pt x="62780" y="62780"/>
                  </a:lnTo>
                  <a:lnTo>
                    <a:pt x="62780" y="0"/>
                  </a:lnTo>
                  <a:lnTo>
                    <a:pt x="0" y="0"/>
                  </a:lnTo>
                  <a:close/>
                </a:path>
              </a:pathLst>
            </a:custGeom>
            <a:ln w="19050" cap="flat">
              <a:round/>
            </a:ln>
          </p:spPr>
          <p:style>
            <a:lnRef idx="1">
              <a:srgbClr val="FFFFFF"/>
            </a:lnRef>
            <a:fillRef idx="0">
              <a:srgbClr val="000000">
                <a:alpha val="0"/>
              </a:srgbClr>
            </a:fillRef>
            <a:effectRef idx="0">
              <a:scrgbClr r="0" g="0" b="0"/>
            </a:effectRef>
            <a:fontRef idx="none"/>
          </p:style>
          <p:txBody>
            <a:bodyPr/>
            <a:lstStyle/>
            <a:p>
              <a:endParaRPr lang="en-IN"/>
            </a:p>
          </p:txBody>
        </p:sp>
        <p:sp>
          <p:nvSpPr>
            <p:cNvPr id="170" name="Rectangle 169">
              <a:extLst>
                <a:ext uri="{FF2B5EF4-FFF2-40B4-BE49-F238E27FC236}">
                  <a16:creationId xmlns:a16="http://schemas.microsoft.com/office/drawing/2014/main" id="{AB5C7B57-9E0E-9F37-B5F7-C490DE6F2F94}"/>
                </a:ext>
              </a:extLst>
            </p:cNvPr>
            <p:cNvSpPr/>
            <p:nvPr/>
          </p:nvSpPr>
          <p:spPr>
            <a:xfrm>
              <a:off x="3334766" y="1238631"/>
              <a:ext cx="1053796" cy="154840"/>
            </a:xfrm>
            <a:prstGeom prst="rect">
              <a:avLst/>
            </a:prstGeom>
            <a:ln>
              <a:noFill/>
            </a:ln>
          </p:spPr>
          <p:txBody>
            <a:bodyPr vert="horz" lIns="0" tIns="0" rIns="0" bIns="0" rtlCol="0">
              <a:noAutofit/>
            </a:bodyPr>
            <a:lstStyle/>
            <a:p>
              <a:pPr marL="6350" indent="-6350">
                <a:lnSpc>
                  <a:spcPct val="107000"/>
                </a:lnSpc>
                <a:spcAft>
                  <a:spcPts val="800"/>
                </a:spcAft>
              </a:pPr>
              <a:r>
                <a:rPr lang="en-IN" sz="900" kern="100">
                  <a:solidFill>
                    <a:srgbClr val="595959"/>
                  </a:solidFill>
                  <a:effectLst/>
                  <a:latin typeface="Calibri" panose="020F0502020204030204" pitchFamily="34" charset="0"/>
                  <a:ea typeface="Calibri" panose="020F0502020204030204" pitchFamily="34" charset="0"/>
                </a:rPr>
                <a:t>Human Resource</a:t>
              </a:r>
              <a:endParaRPr lang="en-IN" sz="1200" kern="100">
                <a:solidFill>
                  <a:srgbClr val="000000"/>
                </a:solidFill>
                <a:effectLst/>
                <a:latin typeface="Times New Roman" panose="02020603050405020304" pitchFamily="18" charset="0"/>
                <a:ea typeface="Times New Roman" panose="02020603050405020304" pitchFamily="18" charset="0"/>
              </a:endParaRPr>
            </a:p>
          </p:txBody>
        </p:sp>
        <p:sp>
          <p:nvSpPr>
            <p:cNvPr id="171" name="Rectangle 170">
              <a:extLst>
                <a:ext uri="{FF2B5EF4-FFF2-40B4-BE49-F238E27FC236}">
                  <a16:creationId xmlns:a16="http://schemas.microsoft.com/office/drawing/2014/main" id="{8D848B9B-85AA-1652-CBAE-1B8B15982E2A}"/>
                </a:ext>
              </a:extLst>
            </p:cNvPr>
            <p:cNvSpPr/>
            <p:nvPr/>
          </p:nvSpPr>
          <p:spPr>
            <a:xfrm>
              <a:off x="3334766" y="1378204"/>
              <a:ext cx="753862" cy="154840"/>
            </a:xfrm>
            <a:prstGeom prst="rect">
              <a:avLst/>
            </a:prstGeom>
            <a:ln>
              <a:noFill/>
            </a:ln>
          </p:spPr>
          <p:txBody>
            <a:bodyPr vert="horz" lIns="0" tIns="0" rIns="0" bIns="0" rtlCol="0">
              <a:noAutofit/>
            </a:bodyPr>
            <a:lstStyle/>
            <a:p>
              <a:pPr marL="6350" indent="-6350">
                <a:lnSpc>
                  <a:spcPct val="107000"/>
                </a:lnSpc>
                <a:spcAft>
                  <a:spcPts val="800"/>
                </a:spcAft>
              </a:pPr>
              <a:r>
                <a:rPr lang="en-IN" sz="900" kern="100">
                  <a:solidFill>
                    <a:srgbClr val="595959"/>
                  </a:solidFill>
                  <a:effectLst/>
                  <a:latin typeface="Calibri" panose="020F0502020204030204" pitchFamily="34" charset="0"/>
                  <a:ea typeface="Calibri" panose="020F0502020204030204" pitchFamily="34" charset="0"/>
                </a:rPr>
                <a:t>Department</a:t>
              </a:r>
              <a:endParaRPr lang="en-IN" sz="1200" kern="100">
                <a:solidFill>
                  <a:srgbClr val="000000"/>
                </a:solidFill>
                <a:effectLst/>
                <a:latin typeface="Times New Roman" panose="02020603050405020304" pitchFamily="18" charset="0"/>
                <a:ea typeface="Times New Roman" panose="02020603050405020304" pitchFamily="18" charset="0"/>
              </a:endParaRPr>
            </a:p>
          </p:txBody>
        </p:sp>
        <p:sp>
          <p:nvSpPr>
            <p:cNvPr id="172" name="Shape 8512">
              <a:extLst>
                <a:ext uri="{FF2B5EF4-FFF2-40B4-BE49-F238E27FC236}">
                  <a16:creationId xmlns:a16="http://schemas.microsoft.com/office/drawing/2014/main" id="{6B9E04C3-473D-73F2-F0B4-059479C3EC07}"/>
                </a:ext>
              </a:extLst>
            </p:cNvPr>
            <p:cNvSpPr/>
            <p:nvPr/>
          </p:nvSpPr>
          <p:spPr>
            <a:xfrm>
              <a:off x="3244596" y="1612985"/>
              <a:ext cx="62780" cy="62780"/>
            </a:xfrm>
            <a:custGeom>
              <a:avLst/>
              <a:gdLst/>
              <a:ahLst/>
              <a:cxnLst/>
              <a:rect l="0" t="0" r="0" b="0"/>
              <a:pathLst>
                <a:path w="62780" h="62780">
                  <a:moveTo>
                    <a:pt x="0" y="0"/>
                  </a:moveTo>
                  <a:lnTo>
                    <a:pt x="62780" y="0"/>
                  </a:lnTo>
                  <a:lnTo>
                    <a:pt x="62780" y="62780"/>
                  </a:lnTo>
                  <a:lnTo>
                    <a:pt x="0" y="62780"/>
                  </a:lnTo>
                  <a:lnTo>
                    <a:pt x="0" y="0"/>
                  </a:lnTo>
                </a:path>
              </a:pathLst>
            </a:custGeom>
            <a:ln w="0" cap="flat">
              <a:round/>
            </a:ln>
          </p:spPr>
          <p:style>
            <a:lnRef idx="0">
              <a:srgbClr val="000000">
                <a:alpha val="0"/>
              </a:srgbClr>
            </a:lnRef>
            <a:fillRef idx="1">
              <a:srgbClr val="FFC000"/>
            </a:fillRef>
            <a:effectRef idx="0">
              <a:scrgbClr r="0" g="0" b="0"/>
            </a:effectRef>
            <a:fontRef idx="none"/>
          </p:style>
          <p:txBody>
            <a:bodyPr/>
            <a:lstStyle/>
            <a:p>
              <a:endParaRPr lang="en-IN"/>
            </a:p>
          </p:txBody>
        </p:sp>
        <p:sp>
          <p:nvSpPr>
            <p:cNvPr id="173" name="Shape 535">
              <a:extLst>
                <a:ext uri="{FF2B5EF4-FFF2-40B4-BE49-F238E27FC236}">
                  <a16:creationId xmlns:a16="http://schemas.microsoft.com/office/drawing/2014/main" id="{D2E6519B-EE6D-2E24-89BC-097EFE5BAA83}"/>
                </a:ext>
              </a:extLst>
            </p:cNvPr>
            <p:cNvSpPr/>
            <p:nvPr/>
          </p:nvSpPr>
          <p:spPr>
            <a:xfrm>
              <a:off x="3244596" y="1612985"/>
              <a:ext cx="62780" cy="62780"/>
            </a:xfrm>
            <a:custGeom>
              <a:avLst/>
              <a:gdLst/>
              <a:ahLst/>
              <a:cxnLst/>
              <a:rect l="0" t="0" r="0" b="0"/>
              <a:pathLst>
                <a:path w="62780" h="62780">
                  <a:moveTo>
                    <a:pt x="0" y="62780"/>
                  </a:moveTo>
                  <a:lnTo>
                    <a:pt x="62780" y="62780"/>
                  </a:lnTo>
                  <a:lnTo>
                    <a:pt x="62780" y="0"/>
                  </a:lnTo>
                  <a:lnTo>
                    <a:pt x="0" y="0"/>
                  </a:lnTo>
                  <a:close/>
                </a:path>
              </a:pathLst>
            </a:custGeom>
            <a:ln w="19050" cap="flat">
              <a:round/>
            </a:ln>
          </p:spPr>
          <p:style>
            <a:lnRef idx="1">
              <a:srgbClr val="FFFFFF"/>
            </a:lnRef>
            <a:fillRef idx="0">
              <a:srgbClr val="000000">
                <a:alpha val="0"/>
              </a:srgbClr>
            </a:fillRef>
            <a:effectRef idx="0">
              <a:scrgbClr r="0" g="0" b="0"/>
            </a:effectRef>
            <a:fontRef idx="none"/>
          </p:style>
          <p:txBody>
            <a:bodyPr/>
            <a:lstStyle/>
            <a:p>
              <a:endParaRPr lang="en-IN"/>
            </a:p>
          </p:txBody>
        </p:sp>
        <p:sp>
          <p:nvSpPr>
            <p:cNvPr id="174" name="Rectangle 173">
              <a:extLst>
                <a:ext uri="{FF2B5EF4-FFF2-40B4-BE49-F238E27FC236}">
                  <a16:creationId xmlns:a16="http://schemas.microsoft.com/office/drawing/2014/main" id="{600414DD-5261-66BF-7B3F-C24E0AFED23B}"/>
                </a:ext>
              </a:extLst>
            </p:cNvPr>
            <p:cNvSpPr/>
            <p:nvPr/>
          </p:nvSpPr>
          <p:spPr>
            <a:xfrm>
              <a:off x="3334766" y="1591310"/>
              <a:ext cx="1424570" cy="154840"/>
            </a:xfrm>
            <a:prstGeom prst="rect">
              <a:avLst/>
            </a:prstGeom>
            <a:ln>
              <a:noFill/>
            </a:ln>
          </p:spPr>
          <p:txBody>
            <a:bodyPr vert="horz" lIns="0" tIns="0" rIns="0" bIns="0" rtlCol="0">
              <a:noAutofit/>
            </a:bodyPr>
            <a:lstStyle/>
            <a:p>
              <a:pPr marL="6350" indent="-6350">
                <a:lnSpc>
                  <a:spcPct val="107000"/>
                </a:lnSpc>
                <a:spcAft>
                  <a:spcPts val="800"/>
                </a:spcAft>
              </a:pPr>
              <a:r>
                <a:rPr lang="en-IN" sz="900" kern="100">
                  <a:solidFill>
                    <a:srgbClr val="595959"/>
                  </a:solidFill>
                  <a:effectLst/>
                  <a:latin typeface="Calibri" panose="020F0502020204030204" pitchFamily="34" charset="0"/>
                  <a:ea typeface="Calibri" panose="020F0502020204030204" pitchFamily="34" charset="0"/>
                </a:rPr>
                <a:t>Marketing Department</a:t>
              </a:r>
              <a:endParaRPr lang="en-IN" sz="1200" kern="100">
                <a:solidFill>
                  <a:srgbClr val="000000"/>
                </a:solidFill>
                <a:effectLst/>
                <a:latin typeface="Times New Roman" panose="02020603050405020304" pitchFamily="18" charset="0"/>
                <a:ea typeface="Times New Roman" panose="02020603050405020304" pitchFamily="18" charset="0"/>
              </a:endParaRPr>
            </a:p>
          </p:txBody>
        </p:sp>
        <p:sp>
          <p:nvSpPr>
            <p:cNvPr id="175" name="Shape 8513">
              <a:extLst>
                <a:ext uri="{FF2B5EF4-FFF2-40B4-BE49-F238E27FC236}">
                  <a16:creationId xmlns:a16="http://schemas.microsoft.com/office/drawing/2014/main" id="{80EF00E6-C7BC-C396-B41A-145A6FBEE326}"/>
                </a:ext>
              </a:extLst>
            </p:cNvPr>
            <p:cNvSpPr/>
            <p:nvPr/>
          </p:nvSpPr>
          <p:spPr>
            <a:xfrm>
              <a:off x="3244596" y="1965410"/>
              <a:ext cx="62780" cy="62780"/>
            </a:xfrm>
            <a:custGeom>
              <a:avLst/>
              <a:gdLst/>
              <a:ahLst/>
              <a:cxnLst/>
              <a:rect l="0" t="0" r="0" b="0"/>
              <a:pathLst>
                <a:path w="62780" h="62780">
                  <a:moveTo>
                    <a:pt x="0" y="0"/>
                  </a:moveTo>
                  <a:lnTo>
                    <a:pt x="62780" y="0"/>
                  </a:lnTo>
                  <a:lnTo>
                    <a:pt x="62780" y="62780"/>
                  </a:lnTo>
                  <a:lnTo>
                    <a:pt x="0" y="62780"/>
                  </a:lnTo>
                  <a:lnTo>
                    <a:pt x="0" y="0"/>
                  </a:lnTo>
                </a:path>
              </a:pathLst>
            </a:custGeom>
            <a:ln w="0" cap="flat">
              <a:round/>
            </a:ln>
          </p:spPr>
          <p:style>
            <a:lnRef idx="0">
              <a:srgbClr val="000000">
                <a:alpha val="0"/>
              </a:srgbClr>
            </a:lnRef>
            <a:fillRef idx="1">
              <a:srgbClr val="5B9BD5"/>
            </a:fillRef>
            <a:effectRef idx="0">
              <a:scrgbClr r="0" g="0" b="0"/>
            </a:effectRef>
            <a:fontRef idx="none"/>
          </p:style>
          <p:txBody>
            <a:bodyPr/>
            <a:lstStyle/>
            <a:p>
              <a:endParaRPr lang="en-IN"/>
            </a:p>
          </p:txBody>
        </p:sp>
        <p:sp>
          <p:nvSpPr>
            <p:cNvPr id="176" name="Shape 538">
              <a:extLst>
                <a:ext uri="{FF2B5EF4-FFF2-40B4-BE49-F238E27FC236}">
                  <a16:creationId xmlns:a16="http://schemas.microsoft.com/office/drawing/2014/main" id="{989B292F-5CB8-555D-4E85-FB9621876107}"/>
                </a:ext>
              </a:extLst>
            </p:cNvPr>
            <p:cNvSpPr/>
            <p:nvPr/>
          </p:nvSpPr>
          <p:spPr>
            <a:xfrm>
              <a:off x="3244596" y="1965410"/>
              <a:ext cx="62780" cy="62780"/>
            </a:xfrm>
            <a:custGeom>
              <a:avLst/>
              <a:gdLst/>
              <a:ahLst/>
              <a:cxnLst/>
              <a:rect l="0" t="0" r="0" b="0"/>
              <a:pathLst>
                <a:path w="62780" h="62780">
                  <a:moveTo>
                    <a:pt x="0" y="62780"/>
                  </a:moveTo>
                  <a:lnTo>
                    <a:pt x="62780" y="62780"/>
                  </a:lnTo>
                  <a:lnTo>
                    <a:pt x="62780" y="0"/>
                  </a:lnTo>
                  <a:lnTo>
                    <a:pt x="0" y="0"/>
                  </a:lnTo>
                  <a:close/>
                </a:path>
              </a:pathLst>
            </a:custGeom>
            <a:ln w="19050" cap="flat">
              <a:round/>
            </a:ln>
          </p:spPr>
          <p:style>
            <a:lnRef idx="1">
              <a:srgbClr val="FFFFFF"/>
            </a:lnRef>
            <a:fillRef idx="0">
              <a:srgbClr val="000000">
                <a:alpha val="0"/>
              </a:srgbClr>
            </a:fillRef>
            <a:effectRef idx="0">
              <a:scrgbClr r="0" g="0" b="0"/>
            </a:effectRef>
            <a:fontRef idx="none"/>
          </p:style>
          <p:txBody>
            <a:bodyPr/>
            <a:lstStyle/>
            <a:p>
              <a:endParaRPr lang="en-IN"/>
            </a:p>
          </p:txBody>
        </p:sp>
        <p:sp>
          <p:nvSpPr>
            <p:cNvPr id="177" name="Rectangle 176">
              <a:extLst>
                <a:ext uri="{FF2B5EF4-FFF2-40B4-BE49-F238E27FC236}">
                  <a16:creationId xmlns:a16="http://schemas.microsoft.com/office/drawing/2014/main" id="{480D6FA2-F784-9028-E9DC-3F33EC61FF74}"/>
                </a:ext>
              </a:extLst>
            </p:cNvPr>
            <p:cNvSpPr/>
            <p:nvPr/>
          </p:nvSpPr>
          <p:spPr>
            <a:xfrm>
              <a:off x="3334766" y="1943608"/>
              <a:ext cx="1475040" cy="154840"/>
            </a:xfrm>
            <a:prstGeom prst="rect">
              <a:avLst/>
            </a:prstGeom>
            <a:ln>
              <a:noFill/>
            </a:ln>
          </p:spPr>
          <p:txBody>
            <a:bodyPr vert="horz" lIns="0" tIns="0" rIns="0" bIns="0" rtlCol="0">
              <a:noAutofit/>
            </a:bodyPr>
            <a:lstStyle/>
            <a:p>
              <a:pPr marL="6350" indent="-6350">
                <a:lnSpc>
                  <a:spcPct val="107000"/>
                </a:lnSpc>
                <a:spcAft>
                  <a:spcPts val="800"/>
                </a:spcAft>
              </a:pPr>
              <a:r>
                <a:rPr lang="en-IN" sz="900" kern="100">
                  <a:solidFill>
                    <a:srgbClr val="595959"/>
                  </a:solidFill>
                  <a:effectLst/>
                  <a:latin typeface="Calibri" panose="020F0502020204030204" pitchFamily="34" charset="0"/>
                  <a:ea typeface="Calibri" panose="020F0502020204030204" pitchFamily="34" charset="0"/>
                </a:rPr>
                <a:t>Operations Department</a:t>
              </a:r>
              <a:endParaRPr lang="en-IN" sz="1200" kern="100">
                <a:solidFill>
                  <a:srgbClr val="000000"/>
                </a:solidFill>
                <a:effectLst/>
                <a:latin typeface="Times New Roman" panose="02020603050405020304" pitchFamily="18" charset="0"/>
                <a:ea typeface="Times New Roman" panose="02020603050405020304" pitchFamily="18" charset="0"/>
              </a:endParaRPr>
            </a:p>
          </p:txBody>
        </p:sp>
        <p:sp>
          <p:nvSpPr>
            <p:cNvPr id="178" name="Shape 8514">
              <a:extLst>
                <a:ext uri="{FF2B5EF4-FFF2-40B4-BE49-F238E27FC236}">
                  <a16:creationId xmlns:a16="http://schemas.microsoft.com/office/drawing/2014/main" id="{980057B4-7036-A2F2-4501-B11C5B840F9F}"/>
                </a:ext>
              </a:extLst>
            </p:cNvPr>
            <p:cNvSpPr/>
            <p:nvPr/>
          </p:nvSpPr>
          <p:spPr>
            <a:xfrm>
              <a:off x="3244596" y="2317835"/>
              <a:ext cx="62780" cy="62780"/>
            </a:xfrm>
            <a:custGeom>
              <a:avLst/>
              <a:gdLst/>
              <a:ahLst/>
              <a:cxnLst/>
              <a:rect l="0" t="0" r="0" b="0"/>
              <a:pathLst>
                <a:path w="62780" h="62780">
                  <a:moveTo>
                    <a:pt x="0" y="0"/>
                  </a:moveTo>
                  <a:lnTo>
                    <a:pt x="62780" y="0"/>
                  </a:lnTo>
                  <a:lnTo>
                    <a:pt x="62780" y="62780"/>
                  </a:lnTo>
                  <a:lnTo>
                    <a:pt x="0" y="62780"/>
                  </a:lnTo>
                  <a:lnTo>
                    <a:pt x="0" y="0"/>
                  </a:lnTo>
                </a:path>
              </a:pathLst>
            </a:custGeom>
            <a:ln w="0" cap="flat">
              <a:round/>
            </a:ln>
          </p:spPr>
          <p:style>
            <a:lnRef idx="0">
              <a:srgbClr val="000000">
                <a:alpha val="0"/>
              </a:srgbClr>
            </a:lnRef>
            <a:fillRef idx="1">
              <a:srgbClr val="70AD47"/>
            </a:fillRef>
            <a:effectRef idx="0">
              <a:scrgbClr r="0" g="0" b="0"/>
            </a:effectRef>
            <a:fontRef idx="none"/>
          </p:style>
          <p:txBody>
            <a:bodyPr/>
            <a:lstStyle/>
            <a:p>
              <a:endParaRPr lang="en-IN"/>
            </a:p>
          </p:txBody>
        </p:sp>
        <p:sp>
          <p:nvSpPr>
            <p:cNvPr id="179" name="Shape 541">
              <a:extLst>
                <a:ext uri="{FF2B5EF4-FFF2-40B4-BE49-F238E27FC236}">
                  <a16:creationId xmlns:a16="http://schemas.microsoft.com/office/drawing/2014/main" id="{8B3B46FE-4464-A50A-3A71-ABA3AC9D7F34}"/>
                </a:ext>
              </a:extLst>
            </p:cNvPr>
            <p:cNvSpPr/>
            <p:nvPr/>
          </p:nvSpPr>
          <p:spPr>
            <a:xfrm>
              <a:off x="3244596" y="2317835"/>
              <a:ext cx="62780" cy="62780"/>
            </a:xfrm>
            <a:custGeom>
              <a:avLst/>
              <a:gdLst/>
              <a:ahLst/>
              <a:cxnLst/>
              <a:rect l="0" t="0" r="0" b="0"/>
              <a:pathLst>
                <a:path w="62780" h="62780">
                  <a:moveTo>
                    <a:pt x="0" y="62780"/>
                  </a:moveTo>
                  <a:lnTo>
                    <a:pt x="62780" y="62780"/>
                  </a:lnTo>
                  <a:lnTo>
                    <a:pt x="62780" y="0"/>
                  </a:lnTo>
                  <a:lnTo>
                    <a:pt x="0" y="0"/>
                  </a:lnTo>
                  <a:close/>
                </a:path>
              </a:pathLst>
            </a:custGeom>
            <a:ln w="19050" cap="flat">
              <a:round/>
            </a:ln>
          </p:spPr>
          <p:style>
            <a:lnRef idx="1">
              <a:srgbClr val="FFFFFF"/>
            </a:lnRef>
            <a:fillRef idx="0">
              <a:srgbClr val="000000">
                <a:alpha val="0"/>
              </a:srgbClr>
            </a:fillRef>
            <a:effectRef idx="0">
              <a:scrgbClr r="0" g="0" b="0"/>
            </a:effectRef>
            <a:fontRef idx="none"/>
          </p:style>
          <p:txBody>
            <a:bodyPr/>
            <a:lstStyle/>
            <a:p>
              <a:endParaRPr lang="en-IN"/>
            </a:p>
          </p:txBody>
        </p:sp>
        <p:sp>
          <p:nvSpPr>
            <p:cNvPr id="180" name="Rectangle 179">
              <a:extLst>
                <a:ext uri="{FF2B5EF4-FFF2-40B4-BE49-F238E27FC236}">
                  <a16:creationId xmlns:a16="http://schemas.microsoft.com/office/drawing/2014/main" id="{41552028-E242-C254-EB88-D45AB515DCC3}"/>
                </a:ext>
              </a:extLst>
            </p:cNvPr>
            <p:cNvSpPr/>
            <p:nvPr/>
          </p:nvSpPr>
          <p:spPr>
            <a:xfrm>
              <a:off x="3334766" y="2296287"/>
              <a:ext cx="1469111" cy="154840"/>
            </a:xfrm>
            <a:prstGeom prst="rect">
              <a:avLst/>
            </a:prstGeom>
            <a:ln>
              <a:noFill/>
            </a:ln>
          </p:spPr>
          <p:txBody>
            <a:bodyPr vert="horz" lIns="0" tIns="0" rIns="0" bIns="0" rtlCol="0">
              <a:noAutofit/>
            </a:bodyPr>
            <a:lstStyle/>
            <a:p>
              <a:pPr marL="6350" indent="-6350">
                <a:lnSpc>
                  <a:spcPct val="107000"/>
                </a:lnSpc>
                <a:spcAft>
                  <a:spcPts val="800"/>
                </a:spcAft>
              </a:pPr>
              <a:r>
                <a:rPr lang="en-IN" sz="900" kern="100">
                  <a:solidFill>
                    <a:srgbClr val="595959"/>
                  </a:solidFill>
                  <a:effectLst/>
                  <a:latin typeface="Calibri" panose="020F0502020204030204" pitchFamily="34" charset="0"/>
                  <a:ea typeface="Calibri" panose="020F0502020204030204" pitchFamily="34" charset="0"/>
                </a:rPr>
                <a:t>Production Department</a:t>
              </a:r>
              <a:endParaRPr lang="en-IN" sz="1200" kern="100">
                <a:solidFill>
                  <a:srgbClr val="000000"/>
                </a:solidFill>
                <a:effectLst/>
                <a:latin typeface="Times New Roman" panose="02020603050405020304" pitchFamily="18" charset="0"/>
                <a:ea typeface="Times New Roman" panose="02020603050405020304" pitchFamily="18" charset="0"/>
              </a:endParaRPr>
            </a:p>
          </p:txBody>
        </p:sp>
        <p:sp>
          <p:nvSpPr>
            <p:cNvPr id="181" name="Shape 543">
              <a:extLst>
                <a:ext uri="{FF2B5EF4-FFF2-40B4-BE49-F238E27FC236}">
                  <a16:creationId xmlns:a16="http://schemas.microsoft.com/office/drawing/2014/main" id="{41FBBCE5-D38C-53B9-FF56-8C52E1D2BDF1}"/>
                </a:ext>
              </a:extLst>
            </p:cNvPr>
            <p:cNvSpPr/>
            <p:nvPr/>
          </p:nvSpPr>
          <p:spPr>
            <a:xfrm>
              <a:off x="0" y="0"/>
              <a:ext cx="4572000" cy="2743200"/>
            </a:xfrm>
            <a:custGeom>
              <a:avLst/>
              <a:gdLst/>
              <a:ahLst/>
              <a:cxnLst/>
              <a:rect l="0" t="0" r="0" b="0"/>
              <a:pathLst>
                <a:path w="4572000" h="2743200">
                  <a:moveTo>
                    <a:pt x="0" y="2743200"/>
                  </a:moveTo>
                  <a:lnTo>
                    <a:pt x="4572000" y="2743200"/>
                  </a:lnTo>
                  <a:lnTo>
                    <a:pt x="4572000" y="0"/>
                  </a:lnTo>
                  <a:lnTo>
                    <a:pt x="0" y="0"/>
                  </a:lnTo>
                  <a:close/>
                </a:path>
              </a:pathLst>
            </a:custGeom>
            <a:ln w="9525" cap="flat">
              <a:round/>
            </a:ln>
          </p:spPr>
          <p:style>
            <a:lnRef idx="1">
              <a:srgbClr val="D9D9D9"/>
            </a:lnRef>
            <a:fillRef idx="0">
              <a:srgbClr val="000000">
                <a:alpha val="0"/>
              </a:srgbClr>
            </a:fillRef>
            <a:effectRef idx="0">
              <a:scrgbClr r="0" g="0" b="0"/>
            </a:effectRef>
            <a:fontRef idx="none"/>
          </p:style>
          <p:txBody>
            <a:bodyPr/>
            <a:lstStyle/>
            <a:p>
              <a:endParaRPr lang="en-IN"/>
            </a:p>
          </p:txBody>
        </p:sp>
      </p:grpSp>
    </p:spTree>
    <p:extLst>
      <p:ext uri="{BB962C8B-B14F-4D97-AF65-F5344CB8AC3E}">
        <p14:creationId xmlns:p14="http://schemas.microsoft.com/office/powerpoint/2010/main" val="180491148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341B57-8703-3819-3605-D5503DA675C5}"/>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IMDB Movie analysis</a:t>
            </a:r>
            <a:endParaRPr lang="en-IN" dirty="0">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7BB53A5B-FFA3-D787-B52F-977C96AE8499}"/>
              </a:ext>
            </a:extLst>
          </p:cNvPr>
          <p:cNvSpPr>
            <a:spLocks noGrp="1"/>
          </p:cNvSpPr>
          <p:nvPr>
            <p:ph type="body" idx="1"/>
          </p:nvPr>
        </p:nvSpPr>
        <p:spPr/>
        <p:txBody>
          <a:bodyPr/>
          <a:lstStyle/>
          <a:p>
            <a:endParaRPr lang="en-IN"/>
          </a:p>
        </p:txBody>
      </p:sp>
    </p:spTree>
    <p:extLst>
      <p:ext uri="{BB962C8B-B14F-4D97-AF65-F5344CB8AC3E}">
        <p14:creationId xmlns:p14="http://schemas.microsoft.com/office/powerpoint/2010/main" val="112956761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53F935-BEAB-2765-8BB8-65481CA8A456}"/>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IMDB movie analysis</a:t>
            </a:r>
            <a:endParaRPr lang="en-IN"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0E702306-2D3D-965E-1BFD-EA3C047DB5D3}"/>
              </a:ext>
            </a:extLst>
          </p:cNvPr>
          <p:cNvSpPr>
            <a:spLocks noGrp="1"/>
          </p:cNvSpPr>
          <p:nvPr>
            <p:ph sz="half" idx="1"/>
          </p:nvPr>
        </p:nvSpPr>
        <p:spPr/>
        <p:txBody>
          <a:bodyPr/>
          <a:lstStyle/>
          <a:p>
            <a:r>
              <a:rPr lang="en-US" b="0" i="0" dirty="0">
                <a:solidFill>
                  <a:schemeClr val="tx1">
                    <a:lumMod val="95000"/>
                    <a:lumOff val="5000"/>
                  </a:schemeClr>
                </a:solidFill>
                <a:effectLst/>
                <a:latin typeface="Times New Roman" panose="02020603050405020304" pitchFamily="18" charset="0"/>
                <a:cs typeface="Times New Roman" panose="02020603050405020304" pitchFamily="18" charset="0"/>
              </a:rPr>
              <a:t>A potential problem to investigate could be: "What factors influence the success of a movie on IMDB?" Here, success can be defined by high IMDB ratings. The impact of this problem is significant for movie producers, directors, and investors who want to understand what makes a movie successful to make informed decisions in their future projects.</a:t>
            </a:r>
            <a:endParaRPr lang="en-IN" dirty="0">
              <a:solidFill>
                <a:schemeClr val="tx1">
                  <a:lumMod val="95000"/>
                  <a:lumOff val="5000"/>
                </a:schemeClr>
              </a:solidFill>
              <a:latin typeface="Times New Roman" panose="02020603050405020304" pitchFamily="18" charset="0"/>
              <a:cs typeface="Times New Roman" panose="02020603050405020304" pitchFamily="18" charset="0"/>
            </a:endParaRPr>
          </a:p>
        </p:txBody>
      </p:sp>
      <p:pic>
        <p:nvPicPr>
          <p:cNvPr id="5122" name="Picture 2">
            <a:extLst>
              <a:ext uri="{FF2B5EF4-FFF2-40B4-BE49-F238E27FC236}">
                <a16:creationId xmlns:a16="http://schemas.microsoft.com/office/drawing/2014/main" id="{283C8470-9294-C369-911A-1832D4C92E86}"/>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6524625" y="2789356"/>
            <a:ext cx="4448175" cy="25746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578344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ontent Placeholder 4">
            <a:extLst>
              <a:ext uri="{FF2B5EF4-FFF2-40B4-BE49-F238E27FC236}">
                <a16:creationId xmlns:a16="http://schemas.microsoft.com/office/drawing/2014/main" id="{E3211943-CF5B-3C31-275D-EE0EA152C83B}"/>
              </a:ext>
            </a:extLst>
          </p:cNvPr>
          <p:cNvGraphicFramePr>
            <a:graphicFrameLocks/>
          </p:cNvGraphicFramePr>
          <p:nvPr>
            <p:extLst>
              <p:ext uri="{D42A27DB-BD31-4B8C-83A1-F6EECF244321}">
                <p14:modId xmlns:p14="http://schemas.microsoft.com/office/powerpoint/2010/main" val="2872892399"/>
              </p:ext>
            </p:extLst>
          </p:nvPr>
        </p:nvGraphicFramePr>
        <p:xfrm>
          <a:off x="1408176" y="1380744"/>
          <a:ext cx="4411599" cy="4486656"/>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3" name="Content Placeholder 5">
            <a:extLst>
              <a:ext uri="{FF2B5EF4-FFF2-40B4-BE49-F238E27FC236}">
                <a16:creationId xmlns:a16="http://schemas.microsoft.com/office/drawing/2014/main" id="{8CE4E36F-62C9-BE92-22F7-73CC70A9D01F}"/>
              </a:ext>
            </a:extLst>
          </p:cNvPr>
          <p:cNvGraphicFramePr>
            <a:graphicFrameLocks/>
          </p:cNvGraphicFramePr>
          <p:nvPr>
            <p:extLst>
              <p:ext uri="{D42A27DB-BD31-4B8C-83A1-F6EECF244321}">
                <p14:modId xmlns:p14="http://schemas.microsoft.com/office/powerpoint/2010/main" val="1992183868"/>
              </p:ext>
            </p:extLst>
          </p:nvPr>
        </p:nvGraphicFramePr>
        <p:xfrm>
          <a:off x="6629400" y="1289304"/>
          <a:ext cx="4791456" cy="4681728"/>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0560776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F3D28B-7C0B-3456-104D-0FDCFA52E3D7}"/>
              </a:ext>
            </a:extLst>
          </p:cNvPr>
          <p:cNvSpPr>
            <a:spLocks noGrp="1"/>
          </p:cNvSpPr>
          <p:nvPr>
            <p:ph type="title"/>
          </p:nvPr>
        </p:nvSpPr>
        <p:spPr>
          <a:xfrm>
            <a:off x="1371600" y="685800"/>
            <a:ext cx="6325340" cy="992080"/>
          </a:xfrm>
        </p:spPr>
        <p:txBody>
          <a:bodyPr/>
          <a:lstStyle/>
          <a:p>
            <a:r>
              <a:rPr lang="en-US" dirty="0">
                <a:latin typeface="Times New Roman" panose="02020603050405020304" pitchFamily="18" charset="0"/>
                <a:cs typeface="Times New Roman" panose="02020603050405020304" pitchFamily="18" charset="0"/>
              </a:rPr>
              <a:t>Professional background</a:t>
            </a:r>
            <a:endParaRPr lang="en-IN"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2746D94D-E30D-81B2-BCD3-03A1D399223B}"/>
              </a:ext>
            </a:extLst>
          </p:cNvPr>
          <p:cNvSpPr>
            <a:spLocks noGrp="1"/>
          </p:cNvSpPr>
          <p:nvPr>
            <p:ph idx="1"/>
          </p:nvPr>
        </p:nvSpPr>
        <p:spPr>
          <a:xfrm>
            <a:off x="1371600" y="1518082"/>
            <a:ext cx="9601200" cy="4349318"/>
          </a:xfrm>
        </p:spPr>
        <p:txBody>
          <a:bodyPr/>
          <a:lstStyle/>
          <a:p>
            <a:r>
              <a:rPr kumimoji="0" lang="en-US" altLang="en-US" sz="26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I am currently in the final year of my </a:t>
            </a:r>
            <a:r>
              <a:rPr kumimoji="0" lang="en-US" altLang="en-US" sz="2600" b="0" i="0" u="none" strike="noStrike" cap="none" normalizeH="0" baseline="0" dirty="0" err="1">
                <a:ln>
                  <a:noFill/>
                </a:ln>
                <a:solidFill>
                  <a:srgbClr val="000000"/>
                </a:solidFill>
                <a:effectLst/>
                <a:latin typeface="Times New Roman" panose="02020603050405020304" pitchFamily="18" charset="0"/>
                <a:cs typeface="Times New Roman" panose="02020603050405020304" pitchFamily="18" charset="0"/>
              </a:rPr>
              <a:t>B.Tech</a:t>
            </a:r>
            <a:r>
              <a:rPr kumimoji="0" lang="en-US" altLang="en-US" sz="26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 in Computer Science, and my technical skills encompass Python, SQL, C language, Power BI, and Excel. Throughout my academic journey, I have successfully undertaken projects in machine learning, data analysis, and business analytics, showcasing my practical application of theoretical knowledge. I have also delved into case studies to deepen my understanding of real-world applications. My interests lie in the intersection of analytics, finance, and strategy creation. I am passionate about deriving meaningful insights from data and leveraging analytical tools to formulate strategic solutions.</a:t>
            </a:r>
          </a:p>
          <a:p>
            <a:endParaRPr lang="en-IN" dirty="0"/>
          </a:p>
        </p:txBody>
      </p:sp>
    </p:spTree>
    <p:extLst>
      <p:ext uri="{BB962C8B-B14F-4D97-AF65-F5344CB8AC3E}">
        <p14:creationId xmlns:p14="http://schemas.microsoft.com/office/powerpoint/2010/main" val="52753824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ontent Placeholder 4">
            <a:extLst>
              <a:ext uri="{FF2B5EF4-FFF2-40B4-BE49-F238E27FC236}">
                <a16:creationId xmlns:a16="http://schemas.microsoft.com/office/drawing/2014/main" id="{2B034208-ACDC-4C54-A979-9AAD7FD32ABD}"/>
              </a:ext>
            </a:extLst>
          </p:cNvPr>
          <p:cNvGraphicFramePr>
            <a:graphicFrameLocks/>
          </p:cNvGraphicFramePr>
          <p:nvPr>
            <p:extLst>
              <p:ext uri="{D42A27DB-BD31-4B8C-83A1-F6EECF244321}">
                <p14:modId xmlns:p14="http://schemas.microsoft.com/office/powerpoint/2010/main" val="190019626"/>
              </p:ext>
            </p:extLst>
          </p:nvPr>
        </p:nvGraphicFramePr>
        <p:xfrm>
          <a:off x="1055432" y="422050"/>
          <a:ext cx="3845751" cy="3967065"/>
        </p:xfrm>
        <a:graphic>
          <a:graphicData uri="http://schemas.openxmlformats.org/drawingml/2006/table">
            <a:tbl>
              <a:tblPr firstRow="1" firstCol="1" bandRow="1">
                <a:tableStyleId>{5C22544A-7EE6-4342-B048-85BDC9FD1C3A}</a:tableStyleId>
              </a:tblPr>
              <a:tblGrid>
                <a:gridCol w="1678856">
                  <a:extLst>
                    <a:ext uri="{9D8B030D-6E8A-4147-A177-3AD203B41FA5}">
                      <a16:colId xmlns:a16="http://schemas.microsoft.com/office/drawing/2014/main" val="1313127112"/>
                    </a:ext>
                  </a:extLst>
                </a:gridCol>
                <a:gridCol w="2166895">
                  <a:extLst>
                    <a:ext uri="{9D8B030D-6E8A-4147-A177-3AD203B41FA5}">
                      <a16:colId xmlns:a16="http://schemas.microsoft.com/office/drawing/2014/main" val="608699946"/>
                    </a:ext>
                  </a:extLst>
                </a:gridCol>
              </a:tblGrid>
              <a:tr h="432037">
                <a:tc>
                  <a:txBody>
                    <a:bodyPr/>
                    <a:lstStyle/>
                    <a:p>
                      <a:pPr>
                        <a:lnSpc>
                          <a:spcPct val="107000"/>
                        </a:lnSpc>
                        <a:spcAft>
                          <a:spcPts val="800"/>
                        </a:spcAft>
                      </a:pPr>
                      <a:r>
                        <a:rPr lang="en-IN" sz="1100" kern="0">
                          <a:effectLst/>
                        </a:rPr>
                        <a:t>Row Labels</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800"/>
                        </a:spcAft>
                      </a:pPr>
                      <a:r>
                        <a:rPr lang="en-IN" sz="1100" kern="0">
                          <a:effectLst/>
                        </a:rPr>
                        <a:t>Average of imdb_score</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3345729893"/>
                  </a:ext>
                </a:extLst>
              </a:tr>
              <a:tr h="225860">
                <a:tc>
                  <a:txBody>
                    <a:bodyPr/>
                    <a:lstStyle/>
                    <a:p>
                      <a:pPr>
                        <a:lnSpc>
                          <a:spcPct val="107000"/>
                        </a:lnSpc>
                        <a:spcAft>
                          <a:spcPts val="800"/>
                        </a:spcAft>
                      </a:pPr>
                      <a:r>
                        <a:rPr lang="en-IN" sz="1100" kern="0">
                          <a:effectLst/>
                        </a:rPr>
                        <a:t>Akira Kurosawa</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r">
                        <a:lnSpc>
                          <a:spcPct val="107000"/>
                        </a:lnSpc>
                        <a:spcAft>
                          <a:spcPts val="800"/>
                        </a:spcAft>
                      </a:pPr>
                      <a:r>
                        <a:rPr lang="en-IN" sz="1100" kern="0">
                          <a:effectLst/>
                        </a:rPr>
                        <a:t>8.7</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420463768"/>
                  </a:ext>
                </a:extLst>
              </a:tr>
              <a:tr h="225860">
                <a:tc>
                  <a:txBody>
                    <a:bodyPr/>
                    <a:lstStyle/>
                    <a:p>
                      <a:pPr>
                        <a:lnSpc>
                          <a:spcPct val="107000"/>
                        </a:lnSpc>
                        <a:spcAft>
                          <a:spcPts val="800"/>
                        </a:spcAft>
                      </a:pPr>
                      <a:r>
                        <a:rPr lang="en-IN" sz="1100" kern="0">
                          <a:effectLst/>
                        </a:rPr>
                        <a:t>Tony Kaye</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r">
                        <a:lnSpc>
                          <a:spcPct val="107000"/>
                        </a:lnSpc>
                        <a:spcAft>
                          <a:spcPts val="800"/>
                        </a:spcAft>
                      </a:pPr>
                      <a:r>
                        <a:rPr lang="en-IN" sz="1100" kern="0">
                          <a:effectLst/>
                        </a:rPr>
                        <a:t>8.6</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4152605223"/>
                  </a:ext>
                </a:extLst>
              </a:tr>
              <a:tr h="225860">
                <a:tc>
                  <a:txBody>
                    <a:bodyPr/>
                    <a:lstStyle/>
                    <a:p>
                      <a:pPr>
                        <a:lnSpc>
                          <a:spcPct val="107000"/>
                        </a:lnSpc>
                        <a:spcAft>
                          <a:spcPts val="800"/>
                        </a:spcAft>
                      </a:pPr>
                      <a:r>
                        <a:rPr lang="en-IN" sz="1100" kern="0">
                          <a:effectLst/>
                        </a:rPr>
                        <a:t>Charles Chaplin</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r">
                        <a:lnSpc>
                          <a:spcPct val="107000"/>
                        </a:lnSpc>
                        <a:spcAft>
                          <a:spcPts val="800"/>
                        </a:spcAft>
                      </a:pPr>
                      <a:r>
                        <a:rPr lang="en-IN" sz="1100" kern="0">
                          <a:effectLst/>
                        </a:rPr>
                        <a:t>8.6</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3833576193"/>
                  </a:ext>
                </a:extLst>
              </a:tr>
              <a:tr h="432037">
                <a:tc>
                  <a:txBody>
                    <a:bodyPr/>
                    <a:lstStyle/>
                    <a:p>
                      <a:pPr>
                        <a:lnSpc>
                          <a:spcPct val="107000"/>
                        </a:lnSpc>
                        <a:spcAft>
                          <a:spcPts val="800"/>
                        </a:spcAft>
                      </a:pPr>
                      <a:r>
                        <a:rPr lang="en-IN" sz="1100" kern="0">
                          <a:effectLst/>
                        </a:rPr>
                        <a:t>Alfred Hitchcock</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r">
                        <a:lnSpc>
                          <a:spcPct val="107000"/>
                        </a:lnSpc>
                        <a:spcAft>
                          <a:spcPts val="800"/>
                        </a:spcAft>
                      </a:pPr>
                      <a:r>
                        <a:rPr lang="en-IN" sz="1100" kern="0">
                          <a:effectLst/>
                        </a:rPr>
                        <a:t>8.5</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3228750026"/>
                  </a:ext>
                </a:extLst>
              </a:tr>
              <a:tr h="225860">
                <a:tc>
                  <a:txBody>
                    <a:bodyPr/>
                    <a:lstStyle/>
                    <a:p>
                      <a:pPr>
                        <a:lnSpc>
                          <a:spcPct val="107000"/>
                        </a:lnSpc>
                        <a:spcAft>
                          <a:spcPts val="800"/>
                        </a:spcAft>
                      </a:pPr>
                      <a:r>
                        <a:rPr lang="en-IN" sz="1100" kern="0">
                          <a:effectLst/>
                        </a:rPr>
                        <a:t>Ron Fricke</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r">
                        <a:lnSpc>
                          <a:spcPct val="107000"/>
                        </a:lnSpc>
                        <a:spcAft>
                          <a:spcPts val="800"/>
                        </a:spcAft>
                      </a:pPr>
                      <a:r>
                        <a:rPr lang="en-IN" sz="1100" kern="0">
                          <a:effectLst/>
                        </a:rPr>
                        <a:t>8.5</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28820264"/>
                  </a:ext>
                </a:extLst>
              </a:tr>
              <a:tr h="225860">
                <a:tc>
                  <a:txBody>
                    <a:bodyPr/>
                    <a:lstStyle/>
                    <a:p>
                      <a:pPr>
                        <a:lnSpc>
                          <a:spcPct val="107000"/>
                        </a:lnSpc>
                        <a:spcAft>
                          <a:spcPts val="800"/>
                        </a:spcAft>
                      </a:pPr>
                      <a:r>
                        <a:rPr lang="en-IN" sz="1100" kern="0">
                          <a:effectLst/>
                        </a:rPr>
                        <a:t>Majid Majidi</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r">
                        <a:lnSpc>
                          <a:spcPct val="107000"/>
                        </a:lnSpc>
                        <a:spcAft>
                          <a:spcPts val="800"/>
                        </a:spcAft>
                      </a:pPr>
                      <a:r>
                        <a:rPr lang="en-IN" sz="1100" kern="0">
                          <a:effectLst/>
                        </a:rPr>
                        <a:t>8.5</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591055117"/>
                  </a:ext>
                </a:extLst>
              </a:tr>
              <a:tr h="432037">
                <a:tc>
                  <a:txBody>
                    <a:bodyPr/>
                    <a:lstStyle/>
                    <a:p>
                      <a:pPr>
                        <a:lnSpc>
                          <a:spcPct val="107000"/>
                        </a:lnSpc>
                        <a:spcAft>
                          <a:spcPts val="800"/>
                        </a:spcAft>
                      </a:pPr>
                      <a:r>
                        <a:rPr lang="en-IN" sz="1100" kern="0">
                          <a:effectLst/>
                        </a:rPr>
                        <a:t>Damien Chazelle</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r">
                        <a:lnSpc>
                          <a:spcPct val="107000"/>
                        </a:lnSpc>
                        <a:spcAft>
                          <a:spcPts val="800"/>
                        </a:spcAft>
                      </a:pPr>
                      <a:r>
                        <a:rPr lang="en-IN" sz="1100" kern="0">
                          <a:effectLst/>
                        </a:rPr>
                        <a:t>8.5</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233675143"/>
                  </a:ext>
                </a:extLst>
              </a:tr>
              <a:tr h="225860">
                <a:tc>
                  <a:txBody>
                    <a:bodyPr/>
                    <a:lstStyle/>
                    <a:p>
                      <a:pPr>
                        <a:lnSpc>
                          <a:spcPct val="107000"/>
                        </a:lnSpc>
                        <a:spcAft>
                          <a:spcPts val="800"/>
                        </a:spcAft>
                      </a:pPr>
                      <a:r>
                        <a:rPr lang="en-IN" sz="1100" kern="0">
                          <a:effectLst/>
                        </a:rPr>
                        <a:t>Sergio Leone</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r">
                        <a:lnSpc>
                          <a:spcPct val="107000"/>
                        </a:lnSpc>
                        <a:spcAft>
                          <a:spcPts val="800"/>
                        </a:spcAft>
                      </a:pPr>
                      <a:r>
                        <a:rPr lang="en-IN" sz="1100" kern="0">
                          <a:effectLst/>
                        </a:rPr>
                        <a:t>8.433333333</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2743158868"/>
                  </a:ext>
                </a:extLst>
              </a:tr>
              <a:tr h="432037">
                <a:tc>
                  <a:txBody>
                    <a:bodyPr/>
                    <a:lstStyle/>
                    <a:p>
                      <a:pPr>
                        <a:lnSpc>
                          <a:spcPct val="107000"/>
                        </a:lnSpc>
                        <a:spcAft>
                          <a:spcPts val="800"/>
                        </a:spcAft>
                      </a:pPr>
                      <a:r>
                        <a:rPr lang="en-IN" sz="1100" kern="0">
                          <a:effectLst/>
                        </a:rPr>
                        <a:t>Christopher Nolan</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r">
                        <a:lnSpc>
                          <a:spcPct val="107000"/>
                        </a:lnSpc>
                        <a:spcAft>
                          <a:spcPts val="800"/>
                        </a:spcAft>
                      </a:pPr>
                      <a:r>
                        <a:rPr lang="en-IN" sz="1100" kern="0">
                          <a:effectLst/>
                        </a:rPr>
                        <a:t>8.425</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2865725886"/>
                  </a:ext>
                </a:extLst>
              </a:tr>
              <a:tr h="225860">
                <a:tc>
                  <a:txBody>
                    <a:bodyPr/>
                    <a:lstStyle/>
                    <a:p>
                      <a:pPr>
                        <a:lnSpc>
                          <a:spcPct val="107000"/>
                        </a:lnSpc>
                        <a:spcAft>
                          <a:spcPts val="800"/>
                        </a:spcAft>
                      </a:pPr>
                      <a:r>
                        <a:rPr lang="en-IN" sz="1100" kern="0">
                          <a:effectLst/>
                        </a:rPr>
                        <a:t>Asghar Farhadi</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r">
                        <a:lnSpc>
                          <a:spcPct val="107000"/>
                        </a:lnSpc>
                        <a:spcAft>
                          <a:spcPts val="800"/>
                        </a:spcAft>
                      </a:pPr>
                      <a:r>
                        <a:rPr lang="en-IN" sz="1100" kern="0">
                          <a:effectLst/>
                        </a:rPr>
                        <a:t>8.4</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3607259123"/>
                  </a:ext>
                </a:extLst>
              </a:tr>
              <a:tr h="432037">
                <a:tc>
                  <a:txBody>
                    <a:bodyPr/>
                    <a:lstStyle/>
                    <a:p>
                      <a:pPr>
                        <a:lnSpc>
                          <a:spcPct val="107000"/>
                        </a:lnSpc>
                        <a:spcAft>
                          <a:spcPts val="800"/>
                        </a:spcAft>
                      </a:pPr>
                      <a:r>
                        <a:rPr lang="en-IN" sz="1100" kern="0">
                          <a:effectLst/>
                        </a:rPr>
                        <a:t>Richard Marquand</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r">
                        <a:lnSpc>
                          <a:spcPct val="107000"/>
                        </a:lnSpc>
                        <a:spcAft>
                          <a:spcPts val="800"/>
                        </a:spcAft>
                      </a:pPr>
                      <a:r>
                        <a:rPr lang="en-IN" sz="1100" kern="0">
                          <a:effectLst/>
                        </a:rPr>
                        <a:t>8.4</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3869923751"/>
                  </a:ext>
                </a:extLst>
              </a:tr>
              <a:tr h="225860">
                <a:tc>
                  <a:txBody>
                    <a:bodyPr/>
                    <a:lstStyle/>
                    <a:p>
                      <a:pPr>
                        <a:lnSpc>
                          <a:spcPct val="107000"/>
                        </a:lnSpc>
                        <a:spcAft>
                          <a:spcPts val="800"/>
                        </a:spcAft>
                      </a:pPr>
                      <a:r>
                        <a:rPr lang="en-IN" sz="1100" kern="0">
                          <a:effectLst/>
                        </a:rPr>
                        <a:t>Grand Total</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r">
                        <a:lnSpc>
                          <a:spcPct val="107000"/>
                        </a:lnSpc>
                        <a:spcAft>
                          <a:spcPts val="800"/>
                        </a:spcAft>
                      </a:pPr>
                      <a:r>
                        <a:rPr lang="en-IN" sz="1100" kern="0" dirty="0">
                          <a:effectLst/>
                        </a:rPr>
                        <a:t>8.47</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2957505984"/>
                  </a:ext>
                </a:extLst>
              </a:tr>
            </a:tbl>
          </a:graphicData>
        </a:graphic>
      </p:graphicFrame>
      <p:sp>
        <p:nvSpPr>
          <p:cNvPr id="5" name="TextBox 4">
            <a:extLst>
              <a:ext uri="{FF2B5EF4-FFF2-40B4-BE49-F238E27FC236}">
                <a16:creationId xmlns:a16="http://schemas.microsoft.com/office/drawing/2014/main" id="{44953ABE-1BE0-40BB-D564-E5A12692E780}"/>
              </a:ext>
            </a:extLst>
          </p:cNvPr>
          <p:cNvSpPr txBox="1"/>
          <p:nvPr/>
        </p:nvSpPr>
        <p:spPr>
          <a:xfrm>
            <a:off x="852678" y="4797475"/>
            <a:ext cx="4953762" cy="646331"/>
          </a:xfrm>
          <a:prstGeom prst="rect">
            <a:avLst/>
          </a:prstGeom>
          <a:noFill/>
        </p:spPr>
        <p:txBody>
          <a:bodyPr wrap="square">
            <a:spAutoFit/>
          </a:bodyPr>
          <a:lstStyle/>
          <a:p>
            <a:r>
              <a:rPr lang="en-IN" sz="1800" kern="0" dirty="0">
                <a:effectLst/>
                <a:latin typeface="Times New Roman" panose="02020603050405020304" pitchFamily="18" charset="0"/>
                <a:ea typeface="Times New Roman" panose="02020603050405020304" pitchFamily="18" charset="0"/>
              </a:rPr>
              <a:t>top 10 directors for whom the mean of </a:t>
            </a:r>
            <a:r>
              <a:rPr lang="en-IN" sz="1800" kern="0" dirty="0" err="1">
                <a:effectLst/>
                <a:latin typeface="Times New Roman" panose="02020603050405020304" pitchFamily="18" charset="0"/>
                <a:ea typeface="Times New Roman" panose="02020603050405020304" pitchFamily="18" charset="0"/>
              </a:rPr>
              <a:t>imdb_score</a:t>
            </a:r>
            <a:r>
              <a:rPr lang="en-IN" sz="1800" kern="0" dirty="0">
                <a:effectLst/>
                <a:latin typeface="Times New Roman" panose="02020603050405020304" pitchFamily="18" charset="0"/>
                <a:ea typeface="Times New Roman" panose="02020603050405020304" pitchFamily="18" charset="0"/>
              </a:rPr>
              <a:t> is the highest </a:t>
            </a:r>
            <a:endParaRPr lang="en-IN" dirty="0"/>
          </a:p>
        </p:txBody>
      </p:sp>
      <p:graphicFrame>
        <p:nvGraphicFramePr>
          <p:cNvPr id="10" name="Content Placeholder 7">
            <a:extLst>
              <a:ext uri="{FF2B5EF4-FFF2-40B4-BE49-F238E27FC236}">
                <a16:creationId xmlns:a16="http://schemas.microsoft.com/office/drawing/2014/main" id="{08773EC5-0D38-DE89-70A7-C52269CEF436}"/>
              </a:ext>
            </a:extLst>
          </p:cNvPr>
          <p:cNvGraphicFramePr>
            <a:graphicFrameLocks/>
          </p:cNvGraphicFramePr>
          <p:nvPr>
            <p:extLst>
              <p:ext uri="{D42A27DB-BD31-4B8C-83A1-F6EECF244321}">
                <p14:modId xmlns:p14="http://schemas.microsoft.com/office/powerpoint/2010/main" val="1540286640"/>
              </p:ext>
            </p:extLst>
          </p:nvPr>
        </p:nvGraphicFramePr>
        <p:xfrm>
          <a:off x="7607808" y="422050"/>
          <a:ext cx="4014216" cy="4204809"/>
        </p:xfrm>
        <a:graphic>
          <a:graphicData uri="http://schemas.openxmlformats.org/drawingml/2006/table">
            <a:tbl>
              <a:tblPr firstRow="1" firstCol="1" bandRow="1">
                <a:tableStyleId>{5C22544A-7EE6-4342-B048-85BDC9FD1C3A}</a:tableStyleId>
              </a:tblPr>
              <a:tblGrid>
                <a:gridCol w="1922299">
                  <a:extLst>
                    <a:ext uri="{9D8B030D-6E8A-4147-A177-3AD203B41FA5}">
                      <a16:colId xmlns:a16="http://schemas.microsoft.com/office/drawing/2014/main" val="1002620393"/>
                    </a:ext>
                  </a:extLst>
                </a:gridCol>
                <a:gridCol w="2091917">
                  <a:extLst>
                    <a:ext uri="{9D8B030D-6E8A-4147-A177-3AD203B41FA5}">
                      <a16:colId xmlns:a16="http://schemas.microsoft.com/office/drawing/2014/main" val="2229353665"/>
                    </a:ext>
                  </a:extLst>
                </a:gridCol>
              </a:tblGrid>
              <a:tr h="300895">
                <a:tc>
                  <a:txBody>
                    <a:bodyPr/>
                    <a:lstStyle/>
                    <a:p>
                      <a:pPr>
                        <a:lnSpc>
                          <a:spcPct val="107000"/>
                        </a:lnSpc>
                        <a:spcAft>
                          <a:spcPts val="800"/>
                        </a:spcAft>
                      </a:pPr>
                      <a:r>
                        <a:rPr lang="en-IN" sz="800" kern="0" dirty="0">
                          <a:effectLst/>
                        </a:rPr>
                        <a:t>Row Labels</a:t>
                      </a:r>
                      <a:endParaRPr lang="en-IN" sz="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50224" marR="50224" marT="0" marB="0" anchor="b"/>
                </a:tc>
                <a:tc>
                  <a:txBody>
                    <a:bodyPr/>
                    <a:lstStyle/>
                    <a:p>
                      <a:pPr>
                        <a:lnSpc>
                          <a:spcPct val="107000"/>
                        </a:lnSpc>
                        <a:spcAft>
                          <a:spcPts val="800"/>
                        </a:spcAft>
                      </a:pPr>
                      <a:r>
                        <a:rPr lang="en-IN" sz="800" kern="0">
                          <a:effectLst/>
                        </a:rPr>
                        <a:t>Count of genre</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50224" marR="50224" marT="0" marB="0" anchor="b"/>
                </a:tc>
                <a:extLst>
                  <a:ext uri="{0D108BD9-81ED-4DB2-BD59-A6C34878D82A}">
                    <a16:rowId xmlns:a16="http://schemas.microsoft.com/office/drawing/2014/main" val="3161406290"/>
                  </a:ext>
                </a:extLst>
              </a:tr>
              <a:tr h="157244">
                <a:tc>
                  <a:txBody>
                    <a:bodyPr/>
                    <a:lstStyle/>
                    <a:p>
                      <a:pPr>
                        <a:lnSpc>
                          <a:spcPct val="107000"/>
                        </a:lnSpc>
                        <a:spcAft>
                          <a:spcPts val="800"/>
                        </a:spcAft>
                      </a:pPr>
                      <a:r>
                        <a:rPr lang="en-IN" sz="800" kern="0">
                          <a:effectLst/>
                        </a:rPr>
                        <a:t>Drama</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50224" marR="50224" marT="0" marB="0" anchor="b"/>
                </a:tc>
                <a:tc>
                  <a:txBody>
                    <a:bodyPr/>
                    <a:lstStyle/>
                    <a:p>
                      <a:pPr algn="r">
                        <a:lnSpc>
                          <a:spcPct val="107000"/>
                        </a:lnSpc>
                        <a:spcAft>
                          <a:spcPts val="800"/>
                        </a:spcAft>
                      </a:pPr>
                      <a:r>
                        <a:rPr lang="en-IN" sz="800" kern="0">
                          <a:effectLst/>
                        </a:rPr>
                        <a:t>1896</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50224" marR="50224" marT="0" marB="0" anchor="b"/>
                </a:tc>
                <a:extLst>
                  <a:ext uri="{0D108BD9-81ED-4DB2-BD59-A6C34878D82A}">
                    <a16:rowId xmlns:a16="http://schemas.microsoft.com/office/drawing/2014/main" val="2045929409"/>
                  </a:ext>
                </a:extLst>
              </a:tr>
              <a:tr h="157244">
                <a:tc>
                  <a:txBody>
                    <a:bodyPr/>
                    <a:lstStyle/>
                    <a:p>
                      <a:pPr>
                        <a:lnSpc>
                          <a:spcPct val="107000"/>
                        </a:lnSpc>
                        <a:spcAft>
                          <a:spcPts val="800"/>
                        </a:spcAft>
                      </a:pPr>
                      <a:r>
                        <a:rPr lang="en-IN" sz="800" kern="0">
                          <a:effectLst/>
                        </a:rPr>
                        <a:t>Comedy</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50224" marR="50224" marT="0" marB="0" anchor="b"/>
                </a:tc>
                <a:tc>
                  <a:txBody>
                    <a:bodyPr/>
                    <a:lstStyle/>
                    <a:p>
                      <a:pPr algn="r">
                        <a:lnSpc>
                          <a:spcPct val="107000"/>
                        </a:lnSpc>
                        <a:spcAft>
                          <a:spcPts val="800"/>
                        </a:spcAft>
                      </a:pPr>
                      <a:r>
                        <a:rPr lang="en-IN" sz="800" kern="0">
                          <a:effectLst/>
                        </a:rPr>
                        <a:t>1462</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50224" marR="50224" marT="0" marB="0" anchor="b"/>
                </a:tc>
                <a:extLst>
                  <a:ext uri="{0D108BD9-81ED-4DB2-BD59-A6C34878D82A}">
                    <a16:rowId xmlns:a16="http://schemas.microsoft.com/office/drawing/2014/main" val="3372582420"/>
                  </a:ext>
                </a:extLst>
              </a:tr>
              <a:tr h="157244">
                <a:tc>
                  <a:txBody>
                    <a:bodyPr/>
                    <a:lstStyle/>
                    <a:p>
                      <a:pPr>
                        <a:lnSpc>
                          <a:spcPct val="107000"/>
                        </a:lnSpc>
                        <a:spcAft>
                          <a:spcPts val="800"/>
                        </a:spcAft>
                      </a:pPr>
                      <a:r>
                        <a:rPr lang="en-IN" sz="800" kern="0">
                          <a:effectLst/>
                        </a:rPr>
                        <a:t>Thriller</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50224" marR="50224" marT="0" marB="0" anchor="b"/>
                </a:tc>
                <a:tc>
                  <a:txBody>
                    <a:bodyPr/>
                    <a:lstStyle/>
                    <a:p>
                      <a:pPr algn="r">
                        <a:lnSpc>
                          <a:spcPct val="107000"/>
                        </a:lnSpc>
                        <a:spcAft>
                          <a:spcPts val="800"/>
                        </a:spcAft>
                      </a:pPr>
                      <a:r>
                        <a:rPr lang="en-IN" sz="800" kern="0">
                          <a:effectLst/>
                        </a:rPr>
                        <a:t>1116</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50224" marR="50224" marT="0" marB="0" anchor="b"/>
                </a:tc>
                <a:extLst>
                  <a:ext uri="{0D108BD9-81ED-4DB2-BD59-A6C34878D82A}">
                    <a16:rowId xmlns:a16="http://schemas.microsoft.com/office/drawing/2014/main" val="3624613110"/>
                  </a:ext>
                </a:extLst>
              </a:tr>
              <a:tr h="157244">
                <a:tc>
                  <a:txBody>
                    <a:bodyPr/>
                    <a:lstStyle/>
                    <a:p>
                      <a:pPr>
                        <a:lnSpc>
                          <a:spcPct val="107000"/>
                        </a:lnSpc>
                        <a:spcAft>
                          <a:spcPts val="800"/>
                        </a:spcAft>
                      </a:pPr>
                      <a:r>
                        <a:rPr lang="en-IN" sz="800" kern="0">
                          <a:effectLst/>
                        </a:rPr>
                        <a:t>Action</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50224" marR="50224" marT="0" marB="0" anchor="b"/>
                </a:tc>
                <a:tc>
                  <a:txBody>
                    <a:bodyPr/>
                    <a:lstStyle/>
                    <a:p>
                      <a:pPr algn="r">
                        <a:lnSpc>
                          <a:spcPct val="107000"/>
                        </a:lnSpc>
                        <a:spcAft>
                          <a:spcPts val="800"/>
                        </a:spcAft>
                      </a:pPr>
                      <a:r>
                        <a:rPr lang="en-IN" sz="800" kern="0">
                          <a:effectLst/>
                        </a:rPr>
                        <a:t>961</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50224" marR="50224" marT="0" marB="0" anchor="b"/>
                </a:tc>
                <a:extLst>
                  <a:ext uri="{0D108BD9-81ED-4DB2-BD59-A6C34878D82A}">
                    <a16:rowId xmlns:a16="http://schemas.microsoft.com/office/drawing/2014/main" val="1535248978"/>
                  </a:ext>
                </a:extLst>
              </a:tr>
              <a:tr h="157244">
                <a:tc>
                  <a:txBody>
                    <a:bodyPr/>
                    <a:lstStyle/>
                    <a:p>
                      <a:pPr>
                        <a:lnSpc>
                          <a:spcPct val="107000"/>
                        </a:lnSpc>
                        <a:spcAft>
                          <a:spcPts val="800"/>
                        </a:spcAft>
                      </a:pPr>
                      <a:r>
                        <a:rPr lang="en-IN" sz="800" kern="0">
                          <a:effectLst/>
                        </a:rPr>
                        <a:t>Romance</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50224" marR="50224" marT="0" marB="0" anchor="b"/>
                </a:tc>
                <a:tc>
                  <a:txBody>
                    <a:bodyPr/>
                    <a:lstStyle/>
                    <a:p>
                      <a:pPr algn="r">
                        <a:lnSpc>
                          <a:spcPct val="107000"/>
                        </a:lnSpc>
                        <a:spcAft>
                          <a:spcPts val="800"/>
                        </a:spcAft>
                      </a:pPr>
                      <a:r>
                        <a:rPr lang="en-IN" sz="800" kern="0" dirty="0">
                          <a:effectLst/>
                        </a:rPr>
                        <a:t>859</a:t>
                      </a:r>
                      <a:endParaRPr lang="en-IN" sz="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50224" marR="50224" marT="0" marB="0" anchor="b"/>
                </a:tc>
                <a:extLst>
                  <a:ext uri="{0D108BD9-81ED-4DB2-BD59-A6C34878D82A}">
                    <a16:rowId xmlns:a16="http://schemas.microsoft.com/office/drawing/2014/main" val="2713043203"/>
                  </a:ext>
                </a:extLst>
              </a:tr>
              <a:tr h="157244">
                <a:tc>
                  <a:txBody>
                    <a:bodyPr/>
                    <a:lstStyle/>
                    <a:p>
                      <a:pPr>
                        <a:lnSpc>
                          <a:spcPct val="107000"/>
                        </a:lnSpc>
                        <a:spcAft>
                          <a:spcPts val="800"/>
                        </a:spcAft>
                      </a:pPr>
                      <a:r>
                        <a:rPr lang="en-IN" sz="800" kern="0" dirty="0">
                          <a:effectLst/>
                        </a:rPr>
                        <a:t>Adventure</a:t>
                      </a:r>
                      <a:endParaRPr lang="en-IN" sz="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50224" marR="50224" marT="0" marB="0" anchor="b"/>
                </a:tc>
                <a:tc>
                  <a:txBody>
                    <a:bodyPr/>
                    <a:lstStyle/>
                    <a:p>
                      <a:pPr algn="r">
                        <a:lnSpc>
                          <a:spcPct val="107000"/>
                        </a:lnSpc>
                        <a:spcAft>
                          <a:spcPts val="800"/>
                        </a:spcAft>
                      </a:pPr>
                      <a:r>
                        <a:rPr lang="en-IN" sz="800" kern="0">
                          <a:effectLst/>
                        </a:rPr>
                        <a:t>785</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50224" marR="50224" marT="0" marB="0" anchor="b"/>
                </a:tc>
                <a:extLst>
                  <a:ext uri="{0D108BD9-81ED-4DB2-BD59-A6C34878D82A}">
                    <a16:rowId xmlns:a16="http://schemas.microsoft.com/office/drawing/2014/main" val="3796726952"/>
                  </a:ext>
                </a:extLst>
              </a:tr>
              <a:tr h="157244">
                <a:tc>
                  <a:txBody>
                    <a:bodyPr/>
                    <a:lstStyle/>
                    <a:p>
                      <a:pPr>
                        <a:lnSpc>
                          <a:spcPct val="107000"/>
                        </a:lnSpc>
                        <a:spcAft>
                          <a:spcPts val="800"/>
                        </a:spcAft>
                      </a:pPr>
                      <a:r>
                        <a:rPr lang="en-IN" sz="800" kern="0">
                          <a:effectLst/>
                        </a:rPr>
                        <a:t>Crime</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50224" marR="50224" marT="0" marB="0" anchor="b"/>
                </a:tc>
                <a:tc>
                  <a:txBody>
                    <a:bodyPr/>
                    <a:lstStyle/>
                    <a:p>
                      <a:pPr algn="r">
                        <a:lnSpc>
                          <a:spcPct val="107000"/>
                        </a:lnSpc>
                        <a:spcAft>
                          <a:spcPts val="800"/>
                        </a:spcAft>
                      </a:pPr>
                      <a:r>
                        <a:rPr lang="en-IN" sz="800" kern="0">
                          <a:effectLst/>
                        </a:rPr>
                        <a:t>708</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50224" marR="50224" marT="0" marB="0" anchor="b"/>
                </a:tc>
                <a:extLst>
                  <a:ext uri="{0D108BD9-81ED-4DB2-BD59-A6C34878D82A}">
                    <a16:rowId xmlns:a16="http://schemas.microsoft.com/office/drawing/2014/main" val="2433079540"/>
                  </a:ext>
                </a:extLst>
              </a:tr>
              <a:tr h="157244">
                <a:tc>
                  <a:txBody>
                    <a:bodyPr/>
                    <a:lstStyle/>
                    <a:p>
                      <a:pPr>
                        <a:lnSpc>
                          <a:spcPct val="107000"/>
                        </a:lnSpc>
                        <a:spcAft>
                          <a:spcPts val="800"/>
                        </a:spcAft>
                      </a:pPr>
                      <a:r>
                        <a:rPr lang="en-IN" sz="800" kern="0">
                          <a:effectLst/>
                        </a:rPr>
                        <a:t>Fantasy</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50224" marR="50224" marT="0" marB="0" anchor="b"/>
                </a:tc>
                <a:tc>
                  <a:txBody>
                    <a:bodyPr/>
                    <a:lstStyle/>
                    <a:p>
                      <a:pPr algn="r">
                        <a:lnSpc>
                          <a:spcPct val="107000"/>
                        </a:lnSpc>
                        <a:spcAft>
                          <a:spcPts val="800"/>
                        </a:spcAft>
                      </a:pPr>
                      <a:r>
                        <a:rPr lang="en-IN" sz="800" kern="0">
                          <a:effectLst/>
                        </a:rPr>
                        <a:t>509</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50224" marR="50224" marT="0" marB="0" anchor="b"/>
                </a:tc>
                <a:extLst>
                  <a:ext uri="{0D108BD9-81ED-4DB2-BD59-A6C34878D82A}">
                    <a16:rowId xmlns:a16="http://schemas.microsoft.com/office/drawing/2014/main" val="2951173258"/>
                  </a:ext>
                </a:extLst>
              </a:tr>
              <a:tr h="157244">
                <a:tc>
                  <a:txBody>
                    <a:bodyPr/>
                    <a:lstStyle/>
                    <a:p>
                      <a:pPr>
                        <a:lnSpc>
                          <a:spcPct val="107000"/>
                        </a:lnSpc>
                        <a:spcAft>
                          <a:spcPts val="800"/>
                        </a:spcAft>
                      </a:pPr>
                      <a:r>
                        <a:rPr lang="en-IN" sz="800" kern="0">
                          <a:effectLst/>
                        </a:rPr>
                        <a:t>Sci-Fi</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50224" marR="50224" marT="0" marB="0" anchor="b"/>
                </a:tc>
                <a:tc>
                  <a:txBody>
                    <a:bodyPr/>
                    <a:lstStyle/>
                    <a:p>
                      <a:pPr algn="r">
                        <a:lnSpc>
                          <a:spcPct val="107000"/>
                        </a:lnSpc>
                        <a:spcAft>
                          <a:spcPts val="800"/>
                        </a:spcAft>
                      </a:pPr>
                      <a:r>
                        <a:rPr lang="en-IN" sz="800" kern="0">
                          <a:effectLst/>
                        </a:rPr>
                        <a:t>497</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50224" marR="50224" marT="0" marB="0" anchor="b"/>
                </a:tc>
                <a:extLst>
                  <a:ext uri="{0D108BD9-81ED-4DB2-BD59-A6C34878D82A}">
                    <a16:rowId xmlns:a16="http://schemas.microsoft.com/office/drawing/2014/main" val="3840354164"/>
                  </a:ext>
                </a:extLst>
              </a:tr>
              <a:tr h="157244">
                <a:tc>
                  <a:txBody>
                    <a:bodyPr/>
                    <a:lstStyle/>
                    <a:p>
                      <a:pPr>
                        <a:lnSpc>
                          <a:spcPct val="107000"/>
                        </a:lnSpc>
                        <a:spcAft>
                          <a:spcPts val="800"/>
                        </a:spcAft>
                      </a:pPr>
                      <a:r>
                        <a:rPr lang="en-IN" sz="800" kern="0">
                          <a:effectLst/>
                        </a:rPr>
                        <a:t>Family</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50224" marR="50224" marT="0" marB="0" anchor="b"/>
                </a:tc>
                <a:tc>
                  <a:txBody>
                    <a:bodyPr/>
                    <a:lstStyle/>
                    <a:p>
                      <a:pPr algn="r">
                        <a:lnSpc>
                          <a:spcPct val="107000"/>
                        </a:lnSpc>
                        <a:spcAft>
                          <a:spcPts val="800"/>
                        </a:spcAft>
                      </a:pPr>
                      <a:r>
                        <a:rPr lang="en-IN" sz="800" kern="0" dirty="0">
                          <a:effectLst/>
                        </a:rPr>
                        <a:t>443</a:t>
                      </a:r>
                      <a:endParaRPr lang="en-IN" sz="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50224" marR="50224" marT="0" marB="0" anchor="b"/>
                </a:tc>
                <a:extLst>
                  <a:ext uri="{0D108BD9-81ED-4DB2-BD59-A6C34878D82A}">
                    <a16:rowId xmlns:a16="http://schemas.microsoft.com/office/drawing/2014/main" val="2023614118"/>
                  </a:ext>
                </a:extLst>
              </a:tr>
              <a:tr h="157244">
                <a:tc>
                  <a:txBody>
                    <a:bodyPr/>
                    <a:lstStyle/>
                    <a:p>
                      <a:pPr>
                        <a:lnSpc>
                          <a:spcPct val="107000"/>
                        </a:lnSpc>
                        <a:spcAft>
                          <a:spcPts val="800"/>
                        </a:spcAft>
                      </a:pPr>
                      <a:r>
                        <a:rPr lang="en-IN" sz="800" kern="0">
                          <a:effectLst/>
                        </a:rPr>
                        <a:t>Horror</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50224" marR="50224" marT="0" marB="0" anchor="b"/>
                </a:tc>
                <a:tc>
                  <a:txBody>
                    <a:bodyPr/>
                    <a:lstStyle/>
                    <a:p>
                      <a:pPr algn="r">
                        <a:lnSpc>
                          <a:spcPct val="107000"/>
                        </a:lnSpc>
                        <a:spcAft>
                          <a:spcPts val="800"/>
                        </a:spcAft>
                      </a:pPr>
                      <a:r>
                        <a:rPr lang="en-IN" sz="800" kern="0">
                          <a:effectLst/>
                        </a:rPr>
                        <a:t>392</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50224" marR="50224" marT="0" marB="0" anchor="b"/>
                </a:tc>
                <a:extLst>
                  <a:ext uri="{0D108BD9-81ED-4DB2-BD59-A6C34878D82A}">
                    <a16:rowId xmlns:a16="http://schemas.microsoft.com/office/drawing/2014/main" val="450496953"/>
                  </a:ext>
                </a:extLst>
              </a:tr>
              <a:tr h="157244">
                <a:tc>
                  <a:txBody>
                    <a:bodyPr/>
                    <a:lstStyle/>
                    <a:p>
                      <a:pPr>
                        <a:lnSpc>
                          <a:spcPct val="107000"/>
                        </a:lnSpc>
                        <a:spcAft>
                          <a:spcPts val="800"/>
                        </a:spcAft>
                      </a:pPr>
                      <a:r>
                        <a:rPr lang="en-IN" sz="800" kern="0">
                          <a:effectLst/>
                        </a:rPr>
                        <a:t>Mystery</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50224" marR="50224" marT="0" marB="0" anchor="b"/>
                </a:tc>
                <a:tc>
                  <a:txBody>
                    <a:bodyPr/>
                    <a:lstStyle/>
                    <a:p>
                      <a:pPr algn="r">
                        <a:lnSpc>
                          <a:spcPct val="107000"/>
                        </a:lnSpc>
                        <a:spcAft>
                          <a:spcPts val="800"/>
                        </a:spcAft>
                      </a:pPr>
                      <a:r>
                        <a:rPr lang="en-IN" sz="800" kern="0">
                          <a:effectLst/>
                        </a:rPr>
                        <a:t>385</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50224" marR="50224" marT="0" marB="0" anchor="b"/>
                </a:tc>
                <a:extLst>
                  <a:ext uri="{0D108BD9-81ED-4DB2-BD59-A6C34878D82A}">
                    <a16:rowId xmlns:a16="http://schemas.microsoft.com/office/drawing/2014/main" val="149910642"/>
                  </a:ext>
                </a:extLst>
              </a:tr>
              <a:tr h="157244">
                <a:tc>
                  <a:txBody>
                    <a:bodyPr/>
                    <a:lstStyle/>
                    <a:p>
                      <a:pPr>
                        <a:lnSpc>
                          <a:spcPct val="107000"/>
                        </a:lnSpc>
                        <a:spcAft>
                          <a:spcPts val="800"/>
                        </a:spcAft>
                      </a:pPr>
                      <a:r>
                        <a:rPr lang="en-IN" sz="800" kern="0">
                          <a:effectLst/>
                        </a:rPr>
                        <a:t>Biography</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50224" marR="50224" marT="0" marB="0" anchor="b"/>
                </a:tc>
                <a:tc>
                  <a:txBody>
                    <a:bodyPr/>
                    <a:lstStyle/>
                    <a:p>
                      <a:pPr algn="r">
                        <a:lnSpc>
                          <a:spcPct val="107000"/>
                        </a:lnSpc>
                        <a:spcAft>
                          <a:spcPts val="800"/>
                        </a:spcAft>
                      </a:pPr>
                      <a:r>
                        <a:rPr lang="en-IN" sz="800" kern="0">
                          <a:effectLst/>
                        </a:rPr>
                        <a:t>240</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50224" marR="50224" marT="0" marB="0" anchor="b"/>
                </a:tc>
                <a:extLst>
                  <a:ext uri="{0D108BD9-81ED-4DB2-BD59-A6C34878D82A}">
                    <a16:rowId xmlns:a16="http://schemas.microsoft.com/office/drawing/2014/main" val="3839996300"/>
                  </a:ext>
                </a:extLst>
              </a:tr>
              <a:tr h="157244">
                <a:tc>
                  <a:txBody>
                    <a:bodyPr/>
                    <a:lstStyle/>
                    <a:p>
                      <a:pPr>
                        <a:lnSpc>
                          <a:spcPct val="107000"/>
                        </a:lnSpc>
                        <a:spcAft>
                          <a:spcPts val="800"/>
                        </a:spcAft>
                      </a:pPr>
                      <a:r>
                        <a:rPr lang="en-IN" sz="800" kern="0">
                          <a:effectLst/>
                        </a:rPr>
                        <a:t>Animation</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50224" marR="50224" marT="0" marB="0" anchor="b"/>
                </a:tc>
                <a:tc>
                  <a:txBody>
                    <a:bodyPr/>
                    <a:lstStyle/>
                    <a:p>
                      <a:pPr algn="r">
                        <a:lnSpc>
                          <a:spcPct val="107000"/>
                        </a:lnSpc>
                        <a:spcAft>
                          <a:spcPts val="800"/>
                        </a:spcAft>
                      </a:pPr>
                      <a:r>
                        <a:rPr lang="en-IN" sz="800" kern="0">
                          <a:effectLst/>
                        </a:rPr>
                        <a:t>197</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50224" marR="50224" marT="0" marB="0" anchor="b"/>
                </a:tc>
                <a:extLst>
                  <a:ext uri="{0D108BD9-81ED-4DB2-BD59-A6C34878D82A}">
                    <a16:rowId xmlns:a16="http://schemas.microsoft.com/office/drawing/2014/main" val="3631527212"/>
                  </a:ext>
                </a:extLst>
              </a:tr>
              <a:tr h="157244">
                <a:tc>
                  <a:txBody>
                    <a:bodyPr/>
                    <a:lstStyle/>
                    <a:p>
                      <a:pPr>
                        <a:lnSpc>
                          <a:spcPct val="107000"/>
                        </a:lnSpc>
                        <a:spcAft>
                          <a:spcPts val="800"/>
                        </a:spcAft>
                      </a:pPr>
                      <a:r>
                        <a:rPr lang="en-IN" sz="800" kern="0">
                          <a:effectLst/>
                        </a:rPr>
                        <a:t>Music</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50224" marR="50224" marT="0" marB="0" anchor="b"/>
                </a:tc>
                <a:tc>
                  <a:txBody>
                    <a:bodyPr/>
                    <a:lstStyle/>
                    <a:p>
                      <a:pPr algn="r">
                        <a:lnSpc>
                          <a:spcPct val="107000"/>
                        </a:lnSpc>
                        <a:spcAft>
                          <a:spcPts val="800"/>
                        </a:spcAft>
                      </a:pPr>
                      <a:r>
                        <a:rPr lang="en-IN" sz="800" kern="0">
                          <a:effectLst/>
                        </a:rPr>
                        <a:t>152</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50224" marR="50224" marT="0" marB="0" anchor="b"/>
                </a:tc>
                <a:extLst>
                  <a:ext uri="{0D108BD9-81ED-4DB2-BD59-A6C34878D82A}">
                    <a16:rowId xmlns:a16="http://schemas.microsoft.com/office/drawing/2014/main" val="600913302"/>
                  </a:ext>
                </a:extLst>
              </a:tr>
              <a:tr h="157244">
                <a:tc>
                  <a:txBody>
                    <a:bodyPr/>
                    <a:lstStyle/>
                    <a:p>
                      <a:pPr>
                        <a:lnSpc>
                          <a:spcPct val="107000"/>
                        </a:lnSpc>
                        <a:spcAft>
                          <a:spcPts val="800"/>
                        </a:spcAft>
                      </a:pPr>
                      <a:r>
                        <a:rPr lang="en-IN" sz="800" kern="0">
                          <a:effectLst/>
                        </a:rPr>
                        <a:t>War</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50224" marR="50224" marT="0" marB="0" anchor="b"/>
                </a:tc>
                <a:tc>
                  <a:txBody>
                    <a:bodyPr/>
                    <a:lstStyle/>
                    <a:p>
                      <a:pPr algn="r">
                        <a:lnSpc>
                          <a:spcPct val="107000"/>
                        </a:lnSpc>
                        <a:spcAft>
                          <a:spcPts val="800"/>
                        </a:spcAft>
                      </a:pPr>
                      <a:r>
                        <a:rPr lang="en-IN" sz="800" kern="0">
                          <a:effectLst/>
                        </a:rPr>
                        <a:t>150</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50224" marR="50224" marT="0" marB="0" anchor="b"/>
                </a:tc>
                <a:extLst>
                  <a:ext uri="{0D108BD9-81ED-4DB2-BD59-A6C34878D82A}">
                    <a16:rowId xmlns:a16="http://schemas.microsoft.com/office/drawing/2014/main" val="2706610670"/>
                  </a:ext>
                </a:extLst>
              </a:tr>
              <a:tr h="157244">
                <a:tc>
                  <a:txBody>
                    <a:bodyPr/>
                    <a:lstStyle/>
                    <a:p>
                      <a:pPr>
                        <a:lnSpc>
                          <a:spcPct val="107000"/>
                        </a:lnSpc>
                        <a:spcAft>
                          <a:spcPts val="800"/>
                        </a:spcAft>
                      </a:pPr>
                      <a:r>
                        <a:rPr lang="en-IN" sz="800" kern="0">
                          <a:effectLst/>
                        </a:rPr>
                        <a:t>Sport</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50224" marR="50224" marT="0" marB="0" anchor="b"/>
                </a:tc>
                <a:tc>
                  <a:txBody>
                    <a:bodyPr/>
                    <a:lstStyle/>
                    <a:p>
                      <a:pPr algn="r">
                        <a:lnSpc>
                          <a:spcPct val="107000"/>
                        </a:lnSpc>
                        <a:spcAft>
                          <a:spcPts val="800"/>
                        </a:spcAft>
                      </a:pPr>
                      <a:r>
                        <a:rPr lang="en-IN" sz="800" kern="0">
                          <a:effectLst/>
                        </a:rPr>
                        <a:t>148</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50224" marR="50224" marT="0" marB="0" anchor="b"/>
                </a:tc>
                <a:extLst>
                  <a:ext uri="{0D108BD9-81ED-4DB2-BD59-A6C34878D82A}">
                    <a16:rowId xmlns:a16="http://schemas.microsoft.com/office/drawing/2014/main" val="775016173"/>
                  </a:ext>
                </a:extLst>
              </a:tr>
              <a:tr h="157244">
                <a:tc>
                  <a:txBody>
                    <a:bodyPr/>
                    <a:lstStyle/>
                    <a:p>
                      <a:pPr>
                        <a:lnSpc>
                          <a:spcPct val="107000"/>
                        </a:lnSpc>
                        <a:spcAft>
                          <a:spcPts val="800"/>
                        </a:spcAft>
                      </a:pPr>
                      <a:r>
                        <a:rPr lang="en-IN" sz="800" kern="0">
                          <a:effectLst/>
                        </a:rPr>
                        <a:t>History</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50224" marR="50224" marT="0" marB="0" anchor="b"/>
                </a:tc>
                <a:tc>
                  <a:txBody>
                    <a:bodyPr/>
                    <a:lstStyle/>
                    <a:p>
                      <a:pPr algn="r">
                        <a:lnSpc>
                          <a:spcPct val="107000"/>
                        </a:lnSpc>
                        <a:spcAft>
                          <a:spcPts val="800"/>
                        </a:spcAft>
                      </a:pPr>
                      <a:r>
                        <a:rPr lang="en-IN" sz="800" kern="0">
                          <a:effectLst/>
                        </a:rPr>
                        <a:t>148</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50224" marR="50224" marT="0" marB="0" anchor="b"/>
                </a:tc>
                <a:extLst>
                  <a:ext uri="{0D108BD9-81ED-4DB2-BD59-A6C34878D82A}">
                    <a16:rowId xmlns:a16="http://schemas.microsoft.com/office/drawing/2014/main" val="286402688"/>
                  </a:ext>
                </a:extLst>
              </a:tr>
              <a:tr h="157244">
                <a:tc>
                  <a:txBody>
                    <a:bodyPr/>
                    <a:lstStyle/>
                    <a:p>
                      <a:pPr>
                        <a:lnSpc>
                          <a:spcPct val="107000"/>
                        </a:lnSpc>
                        <a:spcAft>
                          <a:spcPts val="800"/>
                        </a:spcAft>
                      </a:pPr>
                      <a:r>
                        <a:rPr lang="en-IN" sz="800" kern="0">
                          <a:effectLst/>
                        </a:rPr>
                        <a:t>Musical</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50224" marR="50224" marT="0" marB="0" anchor="b"/>
                </a:tc>
                <a:tc>
                  <a:txBody>
                    <a:bodyPr/>
                    <a:lstStyle/>
                    <a:p>
                      <a:pPr algn="r">
                        <a:lnSpc>
                          <a:spcPct val="107000"/>
                        </a:lnSpc>
                        <a:spcAft>
                          <a:spcPts val="800"/>
                        </a:spcAft>
                      </a:pPr>
                      <a:r>
                        <a:rPr lang="en-IN" sz="800" kern="0">
                          <a:effectLst/>
                        </a:rPr>
                        <a:t>96</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50224" marR="50224" marT="0" marB="0" anchor="b"/>
                </a:tc>
                <a:extLst>
                  <a:ext uri="{0D108BD9-81ED-4DB2-BD59-A6C34878D82A}">
                    <a16:rowId xmlns:a16="http://schemas.microsoft.com/office/drawing/2014/main" val="605974481"/>
                  </a:ext>
                </a:extLst>
              </a:tr>
              <a:tr h="157244">
                <a:tc>
                  <a:txBody>
                    <a:bodyPr/>
                    <a:lstStyle/>
                    <a:p>
                      <a:pPr>
                        <a:lnSpc>
                          <a:spcPct val="107000"/>
                        </a:lnSpc>
                        <a:spcAft>
                          <a:spcPts val="800"/>
                        </a:spcAft>
                      </a:pPr>
                      <a:r>
                        <a:rPr lang="en-IN" sz="800" kern="0">
                          <a:effectLst/>
                        </a:rPr>
                        <a:t>Western</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50224" marR="50224" marT="0" marB="0" anchor="b"/>
                </a:tc>
                <a:tc>
                  <a:txBody>
                    <a:bodyPr/>
                    <a:lstStyle/>
                    <a:p>
                      <a:pPr algn="r">
                        <a:lnSpc>
                          <a:spcPct val="107000"/>
                        </a:lnSpc>
                        <a:spcAft>
                          <a:spcPts val="800"/>
                        </a:spcAft>
                      </a:pPr>
                      <a:r>
                        <a:rPr lang="en-IN" sz="800" kern="0">
                          <a:effectLst/>
                        </a:rPr>
                        <a:t>59</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50224" marR="50224" marT="0" marB="0" anchor="b"/>
                </a:tc>
                <a:extLst>
                  <a:ext uri="{0D108BD9-81ED-4DB2-BD59-A6C34878D82A}">
                    <a16:rowId xmlns:a16="http://schemas.microsoft.com/office/drawing/2014/main" val="1594261107"/>
                  </a:ext>
                </a:extLst>
              </a:tr>
              <a:tr h="300895">
                <a:tc>
                  <a:txBody>
                    <a:bodyPr/>
                    <a:lstStyle/>
                    <a:p>
                      <a:pPr>
                        <a:lnSpc>
                          <a:spcPct val="107000"/>
                        </a:lnSpc>
                        <a:spcAft>
                          <a:spcPts val="800"/>
                        </a:spcAft>
                      </a:pPr>
                      <a:r>
                        <a:rPr lang="en-IN" sz="800" kern="0">
                          <a:effectLst/>
                        </a:rPr>
                        <a:t>Documentary</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50224" marR="50224" marT="0" marB="0" anchor="b"/>
                </a:tc>
                <a:tc>
                  <a:txBody>
                    <a:bodyPr/>
                    <a:lstStyle/>
                    <a:p>
                      <a:pPr algn="r">
                        <a:lnSpc>
                          <a:spcPct val="107000"/>
                        </a:lnSpc>
                        <a:spcAft>
                          <a:spcPts val="800"/>
                        </a:spcAft>
                      </a:pPr>
                      <a:r>
                        <a:rPr lang="en-IN" sz="800" kern="0">
                          <a:effectLst/>
                        </a:rPr>
                        <a:t>45</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50224" marR="50224" marT="0" marB="0" anchor="b"/>
                </a:tc>
                <a:extLst>
                  <a:ext uri="{0D108BD9-81ED-4DB2-BD59-A6C34878D82A}">
                    <a16:rowId xmlns:a16="http://schemas.microsoft.com/office/drawing/2014/main" val="1541792205"/>
                  </a:ext>
                </a:extLst>
              </a:tr>
              <a:tr h="157244">
                <a:tc>
                  <a:txBody>
                    <a:bodyPr/>
                    <a:lstStyle/>
                    <a:p>
                      <a:pPr>
                        <a:lnSpc>
                          <a:spcPct val="107000"/>
                        </a:lnSpc>
                        <a:spcAft>
                          <a:spcPts val="800"/>
                        </a:spcAft>
                      </a:pPr>
                      <a:r>
                        <a:rPr lang="en-IN" sz="800" kern="0">
                          <a:effectLst/>
                        </a:rPr>
                        <a:t>Film-Noir</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50224" marR="50224" marT="0" marB="0" anchor="b"/>
                </a:tc>
                <a:tc>
                  <a:txBody>
                    <a:bodyPr/>
                    <a:lstStyle/>
                    <a:p>
                      <a:pPr algn="r">
                        <a:lnSpc>
                          <a:spcPct val="107000"/>
                        </a:lnSpc>
                        <a:spcAft>
                          <a:spcPts val="800"/>
                        </a:spcAft>
                      </a:pPr>
                      <a:r>
                        <a:rPr lang="en-IN" sz="800" kern="0">
                          <a:effectLst/>
                        </a:rPr>
                        <a:t>1</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50224" marR="50224" marT="0" marB="0" anchor="b"/>
                </a:tc>
                <a:extLst>
                  <a:ext uri="{0D108BD9-81ED-4DB2-BD59-A6C34878D82A}">
                    <a16:rowId xmlns:a16="http://schemas.microsoft.com/office/drawing/2014/main" val="2675833283"/>
                  </a:ext>
                </a:extLst>
              </a:tr>
              <a:tr h="300895">
                <a:tc>
                  <a:txBody>
                    <a:bodyPr/>
                    <a:lstStyle/>
                    <a:p>
                      <a:pPr>
                        <a:lnSpc>
                          <a:spcPct val="107000"/>
                        </a:lnSpc>
                        <a:spcAft>
                          <a:spcPts val="800"/>
                        </a:spcAft>
                      </a:pPr>
                      <a:r>
                        <a:rPr lang="en-IN" sz="800" kern="0">
                          <a:effectLst/>
                        </a:rPr>
                        <a:t>Grand Total</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50224" marR="50224" marT="0" marB="0" anchor="b"/>
                </a:tc>
                <a:tc>
                  <a:txBody>
                    <a:bodyPr/>
                    <a:lstStyle/>
                    <a:p>
                      <a:pPr algn="r">
                        <a:lnSpc>
                          <a:spcPct val="107000"/>
                        </a:lnSpc>
                        <a:spcAft>
                          <a:spcPts val="800"/>
                        </a:spcAft>
                      </a:pPr>
                      <a:r>
                        <a:rPr lang="en-IN" sz="800" kern="0" dirty="0">
                          <a:effectLst/>
                        </a:rPr>
                        <a:t>11249</a:t>
                      </a:r>
                      <a:endParaRPr lang="en-IN" sz="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50224" marR="50224" marT="0" marB="0" anchor="b"/>
                </a:tc>
                <a:extLst>
                  <a:ext uri="{0D108BD9-81ED-4DB2-BD59-A6C34878D82A}">
                    <a16:rowId xmlns:a16="http://schemas.microsoft.com/office/drawing/2014/main" val="1222797981"/>
                  </a:ext>
                </a:extLst>
              </a:tr>
            </a:tbl>
          </a:graphicData>
        </a:graphic>
      </p:graphicFrame>
      <p:sp>
        <p:nvSpPr>
          <p:cNvPr id="12" name="TextBox 11">
            <a:extLst>
              <a:ext uri="{FF2B5EF4-FFF2-40B4-BE49-F238E27FC236}">
                <a16:creationId xmlns:a16="http://schemas.microsoft.com/office/drawing/2014/main" id="{D0213617-D311-A29D-61E1-E53EC8129CD7}"/>
              </a:ext>
            </a:extLst>
          </p:cNvPr>
          <p:cNvSpPr txBox="1"/>
          <p:nvPr/>
        </p:nvSpPr>
        <p:spPr>
          <a:xfrm>
            <a:off x="8780526" y="4797475"/>
            <a:ext cx="6094476" cy="369332"/>
          </a:xfrm>
          <a:prstGeom prst="rect">
            <a:avLst/>
          </a:prstGeom>
          <a:noFill/>
        </p:spPr>
        <p:txBody>
          <a:bodyPr wrap="square">
            <a:spAutoFit/>
          </a:bodyPr>
          <a:lstStyle/>
          <a:p>
            <a:r>
              <a:rPr lang="en-IN" sz="1800" kern="0" dirty="0">
                <a:effectLst/>
                <a:latin typeface="Times New Roman" panose="02020603050405020304" pitchFamily="18" charset="0"/>
                <a:ea typeface="Times New Roman" panose="02020603050405020304" pitchFamily="18" charset="0"/>
              </a:rPr>
              <a:t>popular genres</a:t>
            </a:r>
            <a:endParaRPr lang="en-IN" dirty="0"/>
          </a:p>
        </p:txBody>
      </p:sp>
    </p:spTree>
    <p:extLst>
      <p:ext uri="{BB962C8B-B14F-4D97-AF65-F5344CB8AC3E}">
        <p14:creationId xmlns:p14="http://schemas.microsoft.com/office/powerpoint/2010/main" val="60020507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6">
            <a:extLst>
              <a:ext uri="{FF2B5EF4-FFF2-40B4-BE49-F238E27FC236}">
                <a16:creationId xmlns:a16="http://schemas.microsoft.com/office/drawing/2014/main" id="{1F2C8BAF-AA70-FFBD-2C0C-893FDDAEC4BA}"/>
              </a:ext>
            </a:extLst>
          </p:cNvPr>
          <p:cNvGraphicFramePr>
            <a:graphicFrameLocks/>
          </p:cNvGraphicFramePr>
          <p:nvPr>
            <p:extLst>
              <p:ext uri="{D42A27DB-BD31-4B8C-83A1-F6EECF244321}">
                <p14:modId xmlns:p14="http://schemas.microsoft.com/office/powerpoint/2010/main" val="3567931090"/>
              </p:ext>
            </p:extLst>
          </p:nvPr>
        </p:nvGraphicFramePr>
        <p:xfrm>
          <a:off x="1096392" y="878890"/>
          <a:ext cx="4999608" cy="3204837"/>
        </p:xfrm>
        <a:graphic>
          <a:graphicData uri="http://schemas.openxmlformats.org/drawingml/2006/table">
            <a:tbl>
              <a:tblPr firstRow="1" firstCol="1" bandRow="1">
                <a:tableStyleId>{5C22544A-7EE6-4342-B048-85BDC9FD1C3A}</a:tableStyleId>
              </a:tblPr>
              <a:tblGrid>
                <a:gridCol w="1443852">
                  <a:extLst>
                    <a:ext uri="{9D8B030D-6E8A-4147-A177-3AD203B41FA5}">
                      <a16:colId xmlns:a16="http://schemas.microsoft.com/office/drawing/2014/main" val="1163983204"/>
                    </a:ext>
                  </a:extLst>
                </a:gridCol>
                <a:gridCol w="1767103">
                  <a:extLst>
                    <a:ext uri="{9D8B030D-6E8A-4147-A177-3AD203B41FA5}">
                      <a16:colId xmlns:a16="http://schemas.microsoft.com/office/drawing/2014/main" val="2168570479"/>
                    </a:ext>
                  </a:extLst>
                </a:gridCol>
                <a:gridCol w="1788653">
                  <a:extLst>
                    <a:ext uri="{9D8B030D-6E8A-4147-A177-3AD203B41FA5}">
                      <a16:colId xmlns:a16="http://schemas.microsoft.com/office/drawing/2014/main" val="748657019"/>
                    </a:ext>
                  </a:extLst>
                </a:gridCol>
              </a:tblGrid>
              <a:tr h="1567019">
                <a:tc>
                  <a:txBody>
                    <a:bodyPr/>
                    <a:lstStyle/>
                    <a:p>
                      <a:pPr>
                        <a:lnSpc>
                          <a:spcPct val="107000"/>
                        </a:lnSpc>
                        <a:spcAft>
                          <a:spcPts val="800"/>
                        </a:spcAft>
                      </a:pPr>
                      <a:r>
                        <a:rPr lang="en-IN" sz="800" kern="0" dirty="0">
                          <a:effectLst/>
                        </a:rPr>
                        <a:t>Row Labels</a:t>
                      </a:r>
                      <a:endParaRPr lang="en-IN" sz="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51768" marR="51768" marT="0" marB="0" anchor="b"/>
                </a:tc>
                <a:tc>
                  <a:txBody>
                    <a:bodyPr/>
                    <a:lstStyle/>
                    <a:p>
                      <a:pPr>
                        <a:lnSpc>
                          <a:spcPct val="107000"/>
                        </a:lnSpc>
                        <a:spcAft>
                          <a:spcPts val="800"/>
                        </a:spcAft>
                      </a:pPr>
                      <a:r>
                        <a:rPr lang="en-IN" sz="800" kern="0">
                          <a:effectLst/>
                        </a:rPr>
                        <a:t>Average of num_user_for_reviews</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51768" marR="51768" marT="0" marB="0" anchor="b"/>
                </a:tc>
                <a:tc>
                  <a:txBody>
                    <a:bodyPr/>
                    <a:lstStyle/>
                    <a:p>
                      <a:pPr>
                        <a:lnSpc>
                          <a:spcPct val="107000"/>
                        </a:lnSpc>
                        <a:spcAft>
                          <a:spcPts val="800"/>
                        </a:spcAft>
                      </a:pPr>
                      <a:r>
                        <a:rPr lang="en-IN" sz="800" kern="0" dirty="0">
                          <a:effectLst/>
                        </a:rPr>
                        <a:t>Average of </a:t>
                      </a:r>
                      <a:r>
                        <a:rPr lang="en-IN" sz="800" kern="0" dirty="0" err="1">
                          <a:effectLst/>
                        </a:rPr>
                        <a:t>num_critic_for_reviews</a:t>
                      </a:r>
                      <a:endParaRPr lang="en-IN" sz="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51768" marR="51768" marT="0" marB="0" anchor="b"/>
                </a:tc>
                <a:extLst>
                  <a:ext uri="{0D108BD9-81ED-4DB2-BD59-A6C34878D82A}">
                    <a16:rowId xmlns:a16="http://schemas.microsoft.com/office/drawing/2014/main" val="16571069"/>
                  </a:ext>
                </a:extLst>
              </a:tr>
              <a:tr h="818909">
                <a:tc>
                  <a:txBody>
                    <a:bodyPr/>
                    <a:lstStyle/>
                    <a:p>
                      <a:pPr>
                        <a:lnSpc>
                          <a:spcPct val="107000"/>
                        </a:lnSpc>
                        <a:spcAft>
                          <a:spcPts val="800"/>
                        </a:spcAft>
                      </a:pPr>
                      <a:r>
                        <a:rPr lang="en-IN" sz="800" kern="0">
                          <a:effectLst/>
                        </a:rPr>
                        <a:t>Albert Finney</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51768" marR="51768" marT="0" marB="0" anchor="b"/>
                </a:tc>
                <a:tc>
                  <a:txBody>
                    <a:bodyPr/>
                    <a:lstStyle/>
                    <a:p>
                      <a:pPr algn="r">
                        <a:lnSpc>
                          <a:spcPct val="107000"/>
                        </a:lnSpc>
                        <a:spcAft>
                          <a:spcPts val="800"/>
                        </a:spcAft>
                      </a:pPr>
                      <a:r>
                        <a:rPr lang="en-IN" sz="800" kern="0">
                          <a:effectLst/>
                        </a:rPr>
                        <a:t>1498</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51768" marR="51768" marT="0" marB="0" anchor="b"/>
                </a:tc>
                <a:tc>
                  <a:txBody>
                    <a:bodyPr/>
                    <a:lstStyle/>
                    <a:p>
                      <a:pPr algn="r">
                        <a:lnSpc>
                          <a:spcPct val="107000"/>
                        </a:lnSpc>
                        <a:spcAft>
                          <a:spcPts val="800"/>
                        </a:spcAft>
                      </a:pPr>
                      <a:r>
                        <a:rPr lang="en-IN" sz="800" kern="0">
                          <a:effectLst/>
                        </a:rPr>
                        <a:t>750</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51768" marR="51768" marT="0" marB="0" anchor="b"/>
                </a:tc>
                <a:extLst>
                  <a:ext uri="{0D108BD9-81ED-4DB2-BD59-A6C34878D82A}">
                    <a16:rowId xmlns:a16="http://schemas.microsoft.com/office/drawing/2014/main" val="3179380891"/>
                  </a:ext>
                </a:extLst>
              </a:tr>
              <a:tr h="818909">
                <a:tc>
                  <a:txBody>
                    <a:bodyPr/>
                    <a:lstStyle/>
                    <a:p>
                      <a:pPr>
                        <a:lnSpc>
                          <a:spcPct val="107000"/>
                        </a:lnSpc>
                        <a:spcAft>
                          <a:spcPts val="800"/>
                        </a:spcAft>
                      </a:pPr>
                      <a:r>
                        <a:rPr lang="en-IN" sz="800" kern="0">
                          <a:effectLst/>
                        </a:rPr>
                        <a:t>Phaldut Sharma</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51768" marR="51768" marT="0" marB="0" anchor="b"/>
                </a:tc>
                <a:tc>
                  <a:txBody>
                    <a:bodyPr/>
                    <a:lstStyle/>
                    <a:p>
                      <a:pPr algn="r">
                        <a:lnSpc>
                          <a:spcPct val="107000"/>
                        </a:lnSpc>
                        <a:spcAft>
                          <a:spcPts val="800"/>
                        </a:spcAft>
                      </a:pPr>
                      <a:r>
                        <a:rPr lang="en-IN" sz="800" kern="0">
                          <a:effectLst/>
                        </a:rPr>
                        <a:t>1885</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51768" marR="51768" marT="0" marB="0" anchor="b"/>
                </a:tc>
                <a:tc>
                  <a:txBody>
                    <a:bodyPr/>
                    <a:lstStyle/>
                    <a:p>
                      <a:pPr algn="r">
                        <a:lnSpc>
                          <a:spcPct val="107000"/>
                        </a:lnSpc>
                        <a:spcAft>
                          <a:spcPts val="800"/>
                        </a:spcAft>
                      </a:pPr>
                      <a:r>
                        <a:rPr lang="en-IN" sz="800" kern="0" dirty="0">
                          <a:effectLst/>
                        </a:rPr>
                        <a:t>738</a:t>
                      </a:r>
                      <a:endParaRPr lang="en-IN" sz="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51768" marR="51768" marT="0" marB="0" anchor="b"/>
                </a:tc>
                <a:extLst>
                  <a:ext uri="{0D108BD9-81ED-4DB2-BD59-A6C34878D82A}">
                    <a16:rowId xmlns:a16="http://schemas.microsoft.com/office/drawing/2014/main" val="1308090361"/>
                  </a:ext>
                </a:extLst>
              </a:tr>
            </a:tbl>
          </a:graphicData>
        </a:graphic>
      </p:graphicFrame>
      <p:graphicFrame>
        <p:nvGraphicFramePr>
          <p:cNvPr id="5" name="Content Placeholder 7">
            <a:extLst>
              <a:ext uri="{FF2B5EF4-FFF2-40B4-BE49-F238E27FC236}">
                <a16:creationId xmlns:a16="http://schemas.microsoft.com/office/drawing/2014/main" id="{620B21CD-DD69-9CF8-1BFB-ECD371DCCB0C}"/>
              </a:ext>
            </a:extLst>
          </p:cNvPr>
          <p:cNvGraphicFramePr>
            <a:graphicFrameLocks/>
          </p:cNvGraphicFramePr>
          <p:nvPr>
            <p:extLst>
              <p:ext uri="{D42A27DB-BD31-4B8C-83A1-F6EECF244321}">
                <p14:modId xmlns:p14="http://schemas.microsoft.com/office/powerpoint/2010/main" val="3009899481"/>
              </p:ext>
            </p:extLst>
          </p:nvPr>
        </p:nvGraphicFramePr>
        <p:xfrm>
          <a:off x="6644937" y="878889"/>
          <a:ext cx="5215631" cy="3204838"/>
        </p:xfrm>
        <a:graphic>
          <a:graphicData uri="http://schemas.openxmlformats.org/drawingml/2006/table">
            <a:tbl>
              <a:tblPr firstRow="1" firstCol="1" bandRow="1">
                <a:tableStyleId>{5C22544A-7EE6-4342-B048-85BDC9FD1C3A}</a:tableStyleId>
              </a:tblPr>
              <a:tblGrid>
                <a:gridCol w="1506238">
                  <a:extLst>
                    <a:ext uri="{9D8B030D-6E8A-4147-A177-3AD203B41FA5}">
                      <a16:colId xmlns:a16="http://schemas.microsoft.com/office/drawing/2014/main" val="86424113"/>
                    </a:ext>
                  </a:extLst>
                </a:gridCol>
                <a:gridCol w="1843456">
                  <a:extLst>
                    <a:ext uri="{9D8B030D-6E8A-4147-A177-3AD203B41FA5}">
                      <a16:colId xmlns:a16="http://schemas.microsoft.com/office/drawing/2014/main" val="4240340829"/>
                    </a:ext>
                  </a:extLst>
                </a:gridCol>
                <a:gridCol w="1865937">
                  <a:extLst>
                    <a:ext uri="{9D8B030D-6E8A-4147-A177-3AD203B41FA5}">
                      <a16:colId xmlns:a16="http://schemas.microsoft.com/office/drawing/2014/main" val="877089198"/>
                    </a:ext>
                  </a:extLst>
                </a:gridCol>
              </a:tblGrid>
              <a:tr h="1248100">
                <a:tc>
                  <a:txBody>
                    <a:bodyPr/>
                    <a:lstStyle/>
                    <a:p>
                      <a:pPr>
                        <a:lnSpc>
                          <a:spcPct val="107000"/>
                        </a:lnSpc>
                        <a:spcAft>
                          <a:spcPts val="800"/>
                        </a:spcAft>
                      </a:pPr>
                      <a:r>
                        <a:rPr lang="en-IN" sz="800" kern="0" dirty="0">
                          <a:effectLst/>
                        </a:rPr>
                        <a:t>Row Labels</a:t>
                      </a:r>
                      <a:endParaRPr lang="en-IN" sz="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51768" marR="51768" marT="0" marB="0" anchor="b"/>
                </a:tc>
                <a:tc>
                  <a:txBody>
                    <a:bodyPr/>
                    <a:lstStyle/>
                    <a:p>
                      <a:pPr>
                        <a:lnSpc>
                          <a:spcPct val="107000"/>
                        </a:lnSpc>
                        <a:spcAft>
                          <a:spcPts val="800"/>
                        </a:spcAft>
                      </a:pPr>
                      <a:r>
                        <a:rPr lang="en-IN" sz="800" kern="0">
                          <a:effectLst/>
                        </a:rPr>
                        <a:t>Average of num_user_for_reviews</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51768" marR="51768" marT="0" marB="0" anchor="b"/>
                </a:tc>
                <a:tc>
                  <a:txBody>
                    <a:bodyPr/>
                    <a:lstStyle/>
                    <a:p>
                      <a:pPr>
                        <a:lnSpc>
                          <a:spcPct val="107000"/>
                        </a:lnSpc>
                        <a:spcAft>
                          <a:spcPts val="800"/>
                        </a:spcAft>
                      </a:pPr>
                      <a:r>
                        <a:rPr lang="en-IN" sz="800" kern="0">
                          <a:effectLst/>
                        </a:rPr>
                        <a:t>Average of num_critic_for_reviews</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51768" marR="51768" marT="0" marB="0" anchor="b"/>
                </a:tc>
                <a:extLst>
                  <a:ext uri="{0D108BD9-81ED-4DB2-BD59-A6C34878D82A}">
                    <a16:rowId xmlns:a16="http://schemas.microsoft.com/office/drawing/2014/main" val="1675137841"/>
                  </a:ext>
                </a:extLst>
              </a:tr>
              <a:tr h="652246">
                <a:tc>
                  <a:txBody>
                    <a:bodyPr/>
                    <a:lstStyle/>
                    <a:p>
                      <a:pPr>
                        <a:lnSpc>
                          <a:spcPct val="107000"/>
                        </a:lnSpc>
                        <a:spcAft>
                          <a:spcPts val="800"/>
                        </a:spcAft>
                      </a:pPr>
                      <a:r>
                        <a:rPr lang="en-IN" sz="800" kern="0">
                          <a:effectLst/>
                        </a:rPr>
                        <a:t>Heather Donahue</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51768" marR="51768" marT="0" marB="0" anchor="b"/>
                </a:tc>
                <a:tc>
                  <a:txBody>
                    <a:bodyPr/>
                    <a:lstStyle/>
                    <a:p>
                      <a:pPr algn="r">
                        <a:lnSpc>
                          <a:spcPct val="107000"/>
                        </a:lnSpc>
                        <a:spcAft>
                          <a:spcPts val="800"/>
                        </a:spcAft>
                      </a:pPr>
                      <a:r>
                        <a:rPr lang="en-IN" sz="800" kern="0">
                          <a:effectLst/>
                        </a:rPr>
                        <a:t>3400</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51768" marR="51768" marT="0" marB="0" anchor="b"/>
                </a:tc>
                <a:tc>
                  <a:txBody>
                    <a:bodyPr/>
                    <a:lstStyle/>
                    <a:p>
                      <a:pPr algn="r">
                        <a:lnSpc>
                          <a:spcPct val="107000"/>
                        </a:lnSpc>
                        <a:spcAft>
                          <a:spcPts val="800"/>
                        </a:spcAft>
                      </a:pPr>
                      <a:r>
                        <a:rPr lang="en-IN" sz="800" kern="0">
                          <a:effectLst/>
                        </a:rPr>
                        <a:t>360</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51768" marR="51768" marT="0" marB="0" anchor="b"/>
                </a:tc>
                <a:extLst>
                  <a:ext uri="{0D108BD9-81ED-4DB2-BD59-A6C34878D82A}">
                    <a16:rowId xmlns:a16="http://schemas.microsoft.com/office/drawing/2014/main" val="1658319596"/>
                  </a:ext>
                </a:extLst>
              </a:tr>
              <a:tr h="652246">
                <a:tc>
                  <a:txBody>
                    <a:bodyPr/>
                    <a:lstStyle/>
                    <a:p>
                      <a:pPr>
                        <a:lnSpc>
                          <a:spcPct val="107000"/>
                        </a:lnSpc>
                        <a:spcAft>
                          <a:spcPts val="800"/>
                        </a:spcAft>
                      </a:pPr>
                      <a:r>
                        <a:rPr lang="en-IN" sz="800" kern="0">
                          <a:effectLst/>
                        </a:rPr>
                        <a:t>Christo Jivkov</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51768" marR="51768" marT="0" marB="0" anchor="b"/>
                </a:tc>
                <a:tc>
                  <a:txBody>
                    <a:bodyPr/>
                    <a:lstStyle/>
                    <a:p>
                      <a:pPr algn="r">
                        <a:lnSpc>
                          <a:spcPct val="107000"/>
                        </a:lnSpc>
                        <a:spcAft>
                          <a:spcPts val="800"/>
                        </a:spcAft>
                      </a:pPr>
                      <a:r>
                        <a:rPr lang="en-IN" sz="800" kern="0">
                          <a:effectLst/>
                        </a:rPr>
                        <a:t>2814</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51768" marR="51768" marT="0" marB="0" anchor="b"/>
                </a:tc>
                <a:tc>
                  <a:txBody>
                    <a:bodyPr/>
                    <a:lstStyle/>
                    <a:p>
                      <a:pPr algn="r">
                        <a:lnSpc>
                          <a:spcPct val="107000"/>
                        </a:lnSpc>
                        <a:spcAft>
                          <a:spcPts val="800"/>
                        </a:spcAft>
                      </a:pPr>
                      <a:r>
                        <a:rPr lang="en-IN" sz="800" kern="0">
                          <a:effectLst/>
                        </a:rPr>
                        <a:t>406</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51768" marR="51768" marT="0" marB="0" anchor="b"/>
                </a:tc>
                <a:extLst>
                  <a:ext uri="{0D108BD9-81ED-4DB2-BD59-A6C34878D82A}">
                    <a16:rowId xmlns:a16="http://schemas.microsoft.com/office/drawing/2014/main" val="2890894909"/>
                  </a:ext>
                </a:extLst>
              </a:tr>
              <a:tr h="652246">
                <a:tc>
                  <a:txBody>
                    <a:bodyPr/>
                    <a:lstStyle/>
                    <a:p>
                      <a:pPr>
                        <a:lnSpc>
                          <a:spcPct val="107000"/>
                        </a:lnSpc>
                        <a:spcAft>
                          <a:spcPts val="800"/>
                        </a:spcAft>
                      </a:pPr>
                      <a:r>
                        <a:rPr lang="en-IN" sz="800" kern="0">
                          <a:effectLst/>
                        </a:rPr>
                        <a:t>Steve Bastoni</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51768" marR="51768" marT="0" marB="0" anchor="b"/>
                </a:tc>
                <a:tc>
                  <a:txBody>
                    <a:bodyPr/>
                    <a:lstStyle/>
                    <a:p>
                      <a:pPr algn="r">
                        <a:lnSpc>
                          <a:spcPct val="107000"/>
                        </a:lnSpc>
                        <a:spcAft>
                          <a:spcPts val="800"/>
                        </a:spcAft>
                      </a:pPr>
                      <a:r>
                        <a:rPr lang="en-IN" sz="800" kern="0">
                          <a:effectLst/>
                        </a:rPr>
                        <a:t>2789</a:t>
                      </a:r>
                      <a:endParaRPr lang="en-IN"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51768" marR="51768" marT="0" marB="0" anchor="b"/>
                </a:tc>
                <a:tc>
                  <a:txBody>
                    <a:bodyPr/>
                    <a:lstStyle/>
                    <a:p>
                      <a:pPr algn="r">
                        <a:lnSpc>
                          <a:spcPct val="107000"/>
                        </a:lnSpc>
                        <a:spcAft>
                          <a:spcPts val="800"/>
                        </a:spcAft>
                      </a:pPr>
                      <a:r>
                        <a:rPr lang="en-IN" sz="800" kern="0" dirty="0">
                          <a:effectLst/>
                        </a:rPr>
                        <a:t>275</a:t>
                      </a:r>
                      <a:endParaRPr lang="en-IN" sz="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51768" marR="51768" marT="0" marB="0" anchor="b"/>
                </a:tc>
                <a:extLst>
                  <a:ext uri="{0D108BD9-81ED-4DB2-BD59-A6C34878D82A}">
                    <a16:rowId xmlns:a16="http://schemas.microsoft.com/office/drawing/2014/main" val="3367648214"/>
                  </a:ext>
                </a:extLst>
              </a:tr>
            </a:tbl>
          </a:graphicData>
        </a:graphic>
      </p:graphicFrame>
      <p:sp>
        <p:nvSpPr>
          <p:cNvPr id="7" name="TextBox 6">
            <a:extLst>
              <a:ext uri="{FF2B5EF4-FFF2-40B4-BE49-F238E27FC236}">
                <a16:creationId xmlns:a16="http://schemas.microsoft.com/office/drawing/2014/main" id="{01EABDE2-EC8C-C758-B400-2D87CEB0A87E}"/>
              </a:ext>
            </a:extLst>
          </p:cNvPr>
          <p:cNvSpPr txBox="1"/>
          <p:nvPr/>
        </p:nvSpPr>
        <p:spPr>
          <a:xfrm>
            <a:off x="2523478" y="4453916"/>
            <a:ext cx="6094520" cy="369332"/>
          </a:xfrm>
          <a:prstGeom prst="rect">
            <a:avLst/>
          </a:prstGeom>
          <a:noFill/>
        </p:spPr>
        <p:txBody>
          <a:bodyPr wrap="square">
            <a:spAutoFit/>
          </a:bodyPr>
          <a:lstStyle/>
          <a:p>
            <a:r>
              <a:rPr lang="en-IN" sz="1800" kern="0" dirty="0">
                <a:effectLst/>
                <a:latin typeface="Times New Roman" panose="02020603050405020304" pitchFamily="18" charset="0"/>
                <a:ea typeface="Times New Roman" panose="02020603050405020304" pitchFamily="18" charset="0"/>
              </a:rPr>
              <a:t>Critic favourite</a:t>
            </a:r>
            <a:endParaRPr lang="en-IN" dirty="0"/>
          </a:p>
        </p:txBody>
      </p:sp>
      <p:sp>
        <p:nvSpPr>
          <p:cNvPr id="9" name="TextBox 8">
            <a:extLst>
              <a:ext uri="{FF2B5EF4-FFF2-40B4-BE49-F238E27FC236}">
                <a16:creationId xmlns:a16="http://schemas.microsoft.com/office/drawing/2014/main" id="{F9E13139-3D47-2243-685C-6CE24543EC0B}"/>
              </a:ext>
            </a:extLst>
          </p:cNvPr>
          <p:cNvSpPr txBox="1"/>
          <p:nvPr/>
        </p:nvSpPr>
        <p:spPr>
          <a:xfrm>
            <a:off x="8405377" y="4453916"/>
            <a:ext cx="6094520" cy="369332"/>
          </a:xfrm>
          <a:prstGeom prst="rect">
            <a:avLst/>
          </a:prstGeom>
          <a:noFill/>
        </p:spPr>
        <p:txBody>
          <a:bodyPr wrap="square">
            <a:spAutoFit/>
          </a:bodyPr>
          <a:lstStyle/>
          <a:p>
            <a:r>
              <a:rPr lang="en-IN" sz="1800" kern="0" dirty="0">
                <a:effectLst/>
                <a:latin typeface="Times New Roman" panose="02020603050405020304" pitchFamily="18" charset="0"/>
                <a:ea typeface="Times New Roman" panose="02020603050405020304" pitchFamily="18" charset="0"/>
              </a:rPr>
              <a:t>Audience favourite</a:t>
            </a:r>
            <a:endParaRPr lang="en-IN" dirty="0"/>
          </a:p>
        </p:txBody>
      </p:sp>
    </p:spTree>
    <p:extLst>
      <p:ext uri="{BB962C8B-B14F-4D97-AF65-F5344CB8AC3E}">
        <p14:creationId xmlns:p14="http://schemas.microsoft.com/office/powerpoint/2010/main" val="123740458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7FFDF5-AE89-D584-2F73-845149BB3B08}"/>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Bank loan case study</a:t>
            </a:r>
            <a:endParaRPr lang="en-IN" dirty="0">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EC3A76B3-08D2-8936-6653-E66622535A89}"/>
              </a:ext>
            </a:extLst>
          </p:cNvPr>
          <p:cNvSpPr>
            <a:spLocks noGrp="1"/>
          </p:cNvSpPr>
          <p:nvPr>
            <p:ph type="body" idx="1"/>
          </p:nvPr>
        </p:nvSpPr>
        <p:spPr/>
        <p:txBody>
          <a:bodyPr/>
          <a:lstStyle/>
          <a:p>
            <a:endParaRPr lang="en-IN"/>
          </a:p>
        </p:txBody>
      </p:sp>
    </p:spTree>
    <p:extLst>
      <p:ext uri="{BB962C8B-B14F-4D97-AF65-F5344CB8AC3E}">
        <p14:creationId xmlns:p14="http://schemas.microsoft.com/office/powerpoint/2010/main" val="306060344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9529C7-A3BF-9C09-7563-D8032F1E7B52}"/>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Loan case study</a:t>
            </a:r>
            <a:endParaRPr lang="en-IN"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A5261711-93D6-FD29-D77A-DE6E77304C22}"/>
              </a:ext>
            </a:extLst>
          </p:cNvPr>
          <p:cNvSpPr>
            <a:spLocks noGrp="1"/>
          </p:cNvSpPr>
          <p:nvPr>
            <p:ph sz="half" idx="1"/>
          </p:nvPr>
        </p:nvSpPr>
        <p:spPr/>
        <p:txBody>
          <a:bodyPr/>
          <a:lstStyle/>
          <a:p>
            <a:r>
              <a:rPr lang="en-US" dirty="0">
                <a:solidFill>
                  <a:schemeClr val="tx1">
                    <a:lumMod val="95000"/>
                    <a:lumOff val="5000"/>
                  </a:schemeClr>
                </a:solidFill>
                <a:latin typeface="Times New Roman" panose="02020603050405020304" pitchFamily="18" charset="0"/>
                <a:cs typeface="Times New Roman" panose="02020603050405020304" pitchFamily="18" charset="0"/>
              </a:rPr>
              <a:t>A</a:t>
            </a:r>
            <a:r>
              <a:rPr lang="en-US" b="0" i="0" dirty="0">
                <a:solidFill>
                  <a:schemeClr val="tx1">
                    <a:lumMod val="95000"/>
                    <a:lumOff val="5000"/>
                  </a:schemeClr>
                </a:solidFill>
                <a:effectLst/>
                <a:latin typeface="Times New Roman" panose="02020603050405020304" pitchFamily="18" charset="0"/>
                <a:cs typeface="Times New Roman" panose="02020603050405020304" pitchFamily="18" charset="0"/>
              </a:rPr>
              <a:t> finance company that specializes in lending various types of loans to urban customers faces a challenge: some customers who don't have a sufficient credit history take advantage of this and default on their loans.</a:t>
            </a:r>
          </a:p>
          <a:p>
            <a:r>
              <a:rPr lang="en-US" dirty="0">
                <a:solidFill>
                  <a:schemeClr val="tx1">
                    <a:lumMod val="95000"/>
                    <a:lumOff val="5000"/>
                  </a:schemeClr>
                </a:solidFill>
                <a:latin typeface="Times New Roman" panose="02020603050405020304" pitchFamily="18" charset="0"/>
                <a:cs typeface="Times New Roman" panose="02020603050405020304" pitchFamily="18" charset="0"/>
              </a:rPr>
              <a:t>U</a:t>
            </a:r>
            <a:r>
              <a:rPr lang="en-US" b="0" i="0" dirty="0">
                <a:solidFill>
                  <a:schemeClr val="tx1">
                    <a:lumMod val="95000"/>
                    <a:lumOff val="5000"/>
                  </a:schemeClr>
                </a:solidFill>
                <a:effectLst/>
                <a:latin typeface="Times New Roman" panose="02020603050405020304" pitchFamily="18" charset="0"/>
                <a:cs typeface="Times New Roman" panose="02020603050405020304" pitchFamily="18" charset="0"/>
              </a:rPr>
              <a:t>se Exploratory Data Analysis (EDA) to analyze patterns in the data and ensure that capable applicants are not rejected.</a:t>
            </a:r>
            <a:endParaRPr lang="en-IN" dirty="0">
              <a:solidFill>
                <a:schemeClr val="tx1">
                  <a:lumMod val="95000"/>
                  <a:lumOff val="5000"/>
                </a:schemeClr>
              </a:solidFill>
              <a:latin typeface="Times New Roman" panose="02020603050405020304" pitchFamily="18" charset="0"/>
              <a:cs typeface="Times New Roman" panose="02020603050405020304" pitchFamily="18" charset="0"/>
            </a:endParaRPr>
          </a:p>
        </p:txBody>
      </p:sp>
      <p:pic>
        <p:nvPicPr>
          <p:cNvPr id="8194" name="Picture 2">
            <a:extLst>
              <a:ext uri="{FF2B5EF4-FFF2-40B4-BE49-F238E27FC236}">
                <a16:creationId xmlns:a16="http://schemas.microsoft.com/office/drawing/2014/main" id="{5FFBFC3B-7E94-0D6A-A5D3-D54E3BCB6FA3}"/>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6524625" y="2789356"/>
            <a:ext cx="4448175" cy="25746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285647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DA1FCF-B5C2-74F8-D507-65FB6A4F8535}"/>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Percentage of missing values</a:t>
            </a:r>
            <a:endParaRPr lang="en-IN" dirty="0">
              <a:latin typeface="Times New Roman" panose="02020603050405020304" pitchFamily="18" charset="0"/>
              <a:cs typeface="Times New Roman" panose="02020603050405020304" pitchFamily="18" charset="0"/>
            </a:endParaRPr>
          </a:p>
        </p:txBody>
      </p:sp>
      <p:pic>
        <p:nvPicPr>
          <p:cNvPr id="9218" name="Picture 2">
            <a:extLst>
              <a:ext uri="{FF2B5EF4-FFF2-40B4-BE49-F238E27FC236}">
                <a16:creationId xmlns:a16="http://schemas.microsoft.com/office/drawing/2014/main" id="{19780A8F-9E95-35A0-1625-03B6ECF26343}"/>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877868" y="2601157"/>
            <a:ext cx="5396122" cy="2929631"/>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a:extLst>
              <a:ext uri="{FF2B5EF4-FFF2-40B4-BE49-F238E27FC236}">
                <a16:creationId xmlns:a16="http://schemas.microsoft.com/office/drawing/2014/main" id="{00059084-7BDE-D89C-912D-C6AF8EAEC533}"/>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6644364" y="2644456"/>
            <a:ext cx="5313857" cy="28430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822691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31F37A-4416-F4F0-9D80-FAFF3DD35C1B}"/>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outliers</a:t>
            </a:r>
            <a:endParaRPr lang="en-IN" dirty="0">
              <a:latin typeface="Times New Roman" panose="02020603050405020304" pitchFamily="18" charset="0"/>
              <a:cs typeface="Times New Roman" panose="02020603050405020304" pitchFamily="18" charset="0"/>
            </a:endParaRPr>
          </a:p>
        </p:txBody>
      </p:sp>
      <p:pic>
        <p:nvPicPr>
          <p:cNvPr id="10242" name="Picture 2">
            <a:extLst>
              <a:ext uri="{FF2B5EF4-FFF2-40B4-BE49-F238E27FC236}">
                <a16:creationId xmlns:a16="http://schemas.microsoft.com/office/drawing/2014/main" id="{C0603052-EDF1-4375-0075-A62080AF711A}"/>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6524625" y="2480169"/>
            <a:ext cx="4448175" cy="3193061"/>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a:extLst>
              <a:ext uri="{FF2B5EF4-FFF2-40B4-BE49-F238E27FC236}">
                <a16:creationId xmlns:a16="http://schemas.microsoft.com/office/drawing/2014/main" id="{A59341E0-7E10-EE2B-0495-666272C24558}"/>
              </a:ext>
            </a:extLst>
          </p:cNvPr>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bwMode="auto">
          <a:xfrm>
            <a:off x="1904424" y="1477037"/>
            <a:ext cx="2676454" cy="53382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619406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490918-348E-53E0-82CE-F60F625C9491}"/>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Heatmaps for correlation coefficients</a:t>
            </a:r>
            <a:endParaRPr lang="en-IN" dirty="0">
              <a:latin typeface="Times New Roman" panose="02020603050405020304" pitchFamily="18" charset="0"/>
              <a:cs typeface="Times New Roman" panose="02020603050405020304" pitchFamily="18" charset="0"/>
            </a:endParaRPr>
          </a:p>
        </p:txBody>
      </p:sp>
      <p:pic>
        <p:nvPicPr>
          <p:cNvPr id="13314" name="Picture 2">
            <a:extLst>
              <a:ext uri="{FF2B5EF4-FFF2-40B4-BE49-F238E27FC236}">
                <a16:creationId xmlns:a16="http://schemas.microsoft.com/office/drawing/2014/main" id="{01A27DF7-9DE8-410C-782D-258614F62C95}"/>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1415521" y="2286000"/>
            <a:ext cx="4360332" cy="3581400"/>
          </a:xfrm>
          <a:prstGeom prst="rect">
            <a:avLst/>
          </a:prstGeom>
          <a:noFill/>
          <a:extLst>
            <a:ext uri="{909E8E84-426E-40DD-AFC4-6F175D3DCCD1}">
              <a14:hiddenFill xmlns:a14="http://schemas.microsoft.com/office/drawing/2010/main">
                <a:solidFill>
                  <a:srgbClr val="FFFFFF"/>
                </a:solidFill>
              </a14:hiddenFill>
            </a:ext>
          </a:extLst>
        </p:spPr>
      </p:pic>
      <p:pic>
        <p:nvPicPr>
          <p:cNvPr id="13316" name="Picture 4">
            <a:extLst>
              <a:ext uri="{FF2B5EF4-FFF2-40B4-BE49-F238E27FC236}">
                <a16:creationId xmlns:a16="http://schemas.microsoft.com/office/drawing/2014/main" id="{14660F3F-182C-1DEB-0022-F6B937F08E04}"/>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6524625" y="2332481"/>
            <a:ext cx="4448175" cy="34884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239545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8" name="Picture 4">
            <a:extLst>
              <a:ext uri="{FF2B5EF4-FFF2-40B4-BE49-F238E27FC236}">
                <a16:creationId xmlns:a16="http://schemas.microsoft.com/office/drawing/2014/main" id="{8C91B296-C45B-0E59-BADF-4C540F4D89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19300" y="0"/>
            <a:ext cx="815181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486872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430504-BEA0-6C3A-17D2-8DA3F66CE77A}"/>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Data imbalance</a:t>
            </a:r>
            <a:endParaRPr lang="en-IN" dirty="0">
              <a:latin typeface="Times New Roman" panose="02020603050405020304" pitchFamily="18" charset="0"/>
              <a:cs typeface="Times New Roman" panose="02020603050405020304" pitchFamily="18" charset="0"/>
            </a:endParaRPr>
          </a:p>
        </p:txBody>
      </p:sp>
      <p:pic>
        <p:nvPicPr>
          <p:cNvPr id="14338" name="Picture 2">
            <a:extLst>
              <a:ext uri="{FF2B5EF4-FFF2-40B4-BE49-F238E27FC236}">
                <a16:creationId xmlns:a16="http://schemas.microsoft.com/office/drawing/2014/main" id="{BBA51CDB-54E0-C12F-E873-9CC3125D7FEC}"/>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6538761" y="2286000"/>
            <a:ext cx="4419902" cy="3581400"/>
          </a:xfrm>
          <a:prstGeom prst="rect">
            <a:avLst/>
          </a:prstGeom>
          <a:noFill/>
          <a:extLst>
            <a:ext uri="{909E8E84-426E-40DD-AFC4-6F175D3DCCD1}">
              <a14:hiddenFill xmlns:a14="http://schemas.microsoft.com/office/drawing/2010/main">
                <a:solidFill>
                  <a:srgbClr val="FFFFFF"/>
                </a:solidFill>
              </a14:hiddenFill>
            </a:ext>
          </a:extLst>
        </p:spPr>
      </p:pic>
      <p:pic>
        <p:nvPicPr>
          <p:cNvPr id="14340" name="Picture 4">
            <a:extLst>
              <a:ext uri="{FF2B5EF4-FFF2-40B4-BE49-F238E27FC236}">
                <a16:creationId xmlns:a16="http://schemas.microsoft.com/office/drawing/2014/main" id="{744486C6-4EEF-13D8-EE5B-45022B8B7F48}"/>
              </a:ext>
            </a:extLst>
          </p:cNvPr>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bwMode="auto">
          <a:xfrm>
            <a:off x="2112885" y="1468683"/>
            <a:ext cx="2929632" cy="51527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281968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56B083-A463-046D-8807-9BC3BBF54EC4}"/>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Univariate analysis</a:t>
            </a:r>
            <a:endParaRPr lang="en-IN"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20392797-7BC8-D220-C11C-65FAC42E1D5B}"/>
              </a:ext>
            </a:extLst>
          </p:cNvPr>
          <p:cNvSpPr>
            <a:spLocks noGrp="1"/>
          </p:cNvSpPr>
          <p:nvPr>
            <p:ph idx="1"/>
          </p:nvPr>
        </p:nvSpPr>
        <p:spPr>
          <a:xfrm>
            <a:off x="1371600" y="2285999"/>
            <a:ext cx="7408416" cy="3768571"/>
          </a:xfrm>
        </p:spPr>
        <p:txBody>
          <a:bodyPr/>
          <a:lstStyle/>
          <a:p>
            <a:pPr>
              <a:lnSpc>
                <a:spcPct val="107000"/>
              </a:lnSpc>
              <a:spcAft>
                <a:spcPts val="800"/>
              </a:spcAft>
            </a:pPr>
            <a:r>
              <a:rPr lang="en-IN" sz="2400" kern="100" dirty="0">
                <a:effectLst/>
                <a:latin typeface="Times New Roman" panose="02020603050405020304" pitchFamily="18" charset="0"/>
                <a:ea typeface="Calibri" panose="020F0502020204030204" pitchFamily="34" charset="0"/>
                <a:cs typeface="Times New Roman" panose="02020603050405020304" pitchFamily="18" charset="0"/>
              </a:rPr>
              <a:t>Univariate analysis involves the examination of a single variable at a time. It focuses on describing and summarizing the distribution of values within that variable.</a:t>
            </a:r>
            <a:endParaRPr lang="en-IN" sz="24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2400" kern="100" dirty="0">
                <a:effectLst/>
                <a:latin typeface="Times New Roman" panose="02020603050405020304" pitchFamily="18" charset="0"/>
                <a:ea typeface="Calibri" panose="020F0502020204030204" pitchFamily="34" charset="0"/>
                <a:cs typeface="Times New Roman" panose="02020603050405020304" pitchFamily="18" charset="0"/>
              </a:rPr>
              <a:t>The main goal is to understand the characteristics of a single variable, such as central tendency, dispersion, and shape of the distribution.</a:t>
            </a:r>
            <a:endParaRPr lang="en-IN" sz="24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pic>
        <p:nvPicPr>
          <p:cNvPr id="4" name="Picture 2">
            <a:extLst>
              <a:ext uri="{FF2B5EF4-FFF2-40B4-BE49-F238E27FC236}">
                <a16:creationId xmlns:a16="http://schemas.microsoft.com/office/drawing/2014/main" id="{99A7A874-D863-C863-E5CD-681861D0823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73418" y="122068"/>
            <a:ext cx="2803238" cy="66138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27627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365DC7-2E70-792E-C56D-ADA0065F9B00}"/>
              </a:ext>
            </a:extLst>
          </p:cNvPr>
          <p:cNvSpPr>
            <a:spLocks noGrp="1"/>
          </p:cNvSpPr>
          <p:nvPr>
            <p:ph type="title"/>
          </p:nvPr>
        </p:nvSpPr>
        <p:spPr/>
        <p:txBody>
          <a:bodyPr/>
          <a:lstStyle/>
          <a:p>
            <a:r>
              <a:rPr lang="en-US" dirty="0">
                <a:latin typeface="Baskerville Old Face" panose="02020602080505020303" pitchFamily="18" charset="0"/>
              </a:rPr>
              <a:t>Data analysis</a:t>
            </a:r>
            <a:endParaRPr lang="en-IN" dirty="0">
              <a:latin typeface="Baskerville Old Face" panose="02020602080505020303" pitchFamily="18" charset="0"/>
            </a:endParaRPr>
          </a:p>
        </p:txBody>
      </p:sp>
      <p:sp>
        <p:nvSpPr>
          <p:cNvPr id="3" name="Text Placeholder 2">
            <a:extLst>
              <a:ext uri="{FF2B5EF4-FFF2-40B4-BE49-F238E27FC236}">
                <a16:creationId xmlns:a16="http://schemas.microsoft.com/office/drawing/2014/main" id="{44BA3BAB-B199-B26A-4911-E0A9DFC17D7D}"/>
              </a:ext>
            </a:extLst>
          </p:cNvPr>
          <p:cNvSpPr>
            <a:spLocks noGrp="1"/>
          </p:cNvSpPr>
          <p:nvPr>
            <p:ph type="body" idx="1"/>
          </p:nvPr>
        </p:nvSpPr>
        <p:spPr/>
        <p:txBody>
          <a:bodyPr/>
          <a:lstStyle/>
          <a:p>
            <a:endParaRPr lang="en-IN"/>
          </a:p>
        </p:txBody>
      </p:sp>
    </p:spTree>
    <p:extLst>
      <p:ext uri="{BB962C8B-B14F-4D97-AF65-F5344CB8AC3E}">
        <p14:creationId xmlns:p14="http://schemas.microsoft.com/office/powerpoint/2010/main" val="300856020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54C9BE-DC1F-F1A6-B755-CC02EC54AAF8}"/>
              </a:ext>
            </a:extLst>
          </p:cNvPr>
          <p:cNvSpPr txBox="1"/>
          <p:nvPr/>
        </p:nvSpPr>
        <p:spPr>
          <a:xfrm>
            <a:off x="1145219" y="594803"/>
            <a:ext cx="8584707" cy="3930435"/>
          </a:xfrm>
          <a:prstGeom prst="rect">
            <a:avLst/>
          </a:prstGeom>
          <a:noFill/>
        </p:spPr>
        <p:txBody>
          <a:bodyPr wrap="square">
            <a:spAutoFit/>
          </a:bodyPr>
          <a:lstStyle/>
          <a:p>
            <a:pPr marL="342900" lvl="0" indent="-342900">
              <a:lnSpc>
                <a:spcPct val="107000"/>
              </a:lnSpc>
              <a:buFont typeface="Wingdings" panose="05000000000000000000" pitchFamily="2" charset="2"/>
              <a:buChar char=""/>
            </a:pP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People who have cash loans are less likely to be defaulters.</a:t>
            </a:r>
            <a:endParaRPr lang="en-IN" sz="16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Wingdings" panose="05000000000000000000" pitchFamily="2" charset="2"/>
              <a:buChar char=""/>
            </a:pP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Females are less likely to be defaulters compared to males as when compared many females are regulars.</a:t>
            </a:r>
            <a:endParaRPr lang="en-IN" sz="16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Wingdings" panose="05000000000000000000" pitchFamily="2" charset="2"/>
              <a:buChar char=""/>
            </a:pP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Working professionals are very less likely to default compared to others as we have more data on them and the graphs indicate.</a:t>
            </a:r>
            <a:endParaRPr lang="en-IN" sz="16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Wingdings" panose="05000000000000000000" pitchFamily="2" charset="2"/>
              <a:buChar char=""/>
            </a:pP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Commercial Associate, pensioner and state servant are less likely to be defaulters.</a:t>
            </a:r>
            <a:endParaRPr lang="en-IN" sz="16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Wingdings" panose="05000000000000000000" pitchFamily="2" charset="2"/>
              <a:buChar char=""/>
            </a:pP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Secondary/Secondary Special are very less likely to be defaulters.</a:t>
            </a:r>
            <a:endParaRPr lang="en-IN" sz="16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Wingdings" panose="05000000000000000000" pitchFamily="2" charset="2"/>
              <a:buChar char=""/>
            </a:pP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People with higher education are less likely to be defaulters.</a:t>
            </a:r>
            <a:endParaRPr lang="en-IN" sz="16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Wingdings" panose="05000000000000000000" pitchFamily="2" charset="2"/>
              <a:buChar char=""/>
            </a:pP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Married people are very less likely to default. And they are the ones who took the most loans compared to others.</a:t>
            </a:r>
            <a:endParaRPr lang="en-IN" sz="16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Wingdings" panose="05000000000000000000" pitchFamily="2" charset="2"/>
              <a:buChar char=""/>
            </a:pP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People who own a house or an apartment are very less likely to be defaulters.</a:t>
            </a:r>
            <a:endParaRPr lang="en-IN" sz="16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Wingdings" panose="05000000000000000000" pitchFamily="2" charset="2"/>
              <a:buChar char=""/>
            </a:pP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People in business entity type 3 and XNA are very less likely to be defaulters.</a:t>
            </a:r>
            <a:endParaRPr lang="en-IN" sz="16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Wingdings" panose="05000000000000000000" pitchFamily="2" charset="2"/>
              <a:buChar char=""/>
            </a:pP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People who are self employed are less likely to be defaulters.</a:t>
            </a:r>
            <a:endParaRPr lang="en-IN" sz="16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55891649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05BAA-A710-E48B-332C-C384954D2313}"/>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Segmented univariate analysis</a:t>
            </a:r>
            <a:endParaRPr lang="en-IN"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4E7A451E-AD6B-DF92-1969-03CFA0227781}"/>
              </a:ext>
            </a:extLst>
          </p:cNvPr>
          <p:cNvSpPr>
            <a:spLocks noGrp="1"/>
          </p:cNvSpPr>
          <p:nvPr>
            <p:ph idx="1"/>
          </p:nvPr>
        </p:nvSpPr>
        <p:spPr/>
        <p:txBody>
          <a:bodyPr/>
          <a:lstStyle/>
          <a:p>
            <a:pPr>
              <a:lnSpc>
                <a:spcPct val="107000"/>
              </a:lnSpc>
              <a:spcAft>
                <a:spcPts val="800"/>
              </a:spcAft>
            </a:pPr>
            <a:r>
              <a:rPr lang="en-IN" sz="2400" kern="100" dirty="0">
                <a:effectLst/>
                <a:latin typeface="Times New Roman" panose="02020603050405020304" pitchFamily="18" charset="0"/>
                <a:ea typeface="Calibri" panose="020F0502020204030204" pitchFamily="34" charset="0"/>
                <a:cs typeface="Times New Roman" panose="02020603050405020304" pitchFamily="18" charset="0"/>
              </a:rPr>
              <a:t>Segmented univariate analysis is an extension of univariate analysis where the data is divided into subgroups or segments based on another variable, and then univariate analysis is performed on each segment.</a:t>
            </a:r>
            <a:endParaRPr lang="en-IN" sz="24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2400" kern="100" dirty="0">
                <a:effectLst/>
                <a:latin typeface="Times New Roman" panose="02020603050405020304" pitchFamily="18" charset="0"/>
                <a:ea typeface="Calibri" panose="020F0502020204030204" pitchFamily="34" charset="0"/>
                <a:cs typeface="Times New Roman" panose="02020603050405020304" pitchFamily="18" charset="0"/>
              </a:rPr>
              <a:t>This type of analysis helps in understanding how the distribution of a variable varies across different segments. It allows for a more nuanced exploration of the data, revealing potential patterns or differences that may not be apparent in a global univariate analysis.</a:t>
            </a:r>
            <a:endParaRPr lang="en-IN" sz="24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378011659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7469C9E-614F-FE63-4180-D8615232DF2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804482" y="1201409"/>
            <a:ext cx="4949049" cy="2442722"/>
          </a:xfrm>
          <a:prstGeom prst="rect">
            <a:avLst/>
          </a:prstGeom>
          <a:noFill/>
          <a:ln>
            <a:noFill/>
          </a:ln>
        </p:spPr>
      </p:pic>
      <p:pic>
        <p:nvPicPr>
          <p:cNvPr id="3" name="Picture 2">
            <a:extLst>
              <a:ext uri="{FF2B5EF4-FFF2-40B4-BE49-F238E27FC236}">
                <a16:creationId xmlns:a16="http://schemas.microsoft.com/office/drawing/2014/main" id="{AC621D67-3929-D043-51E2-3B174DB4E99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06026" y="135500"/>
            <a:ext cx="5731510" cy="2287270"/>
          </a:xfrm>
          <a:prstGeom prst="rect">
            <a:avLst/>
          </a:prstGeom>
          <a:noFill/>
          <a:ln>
            <a:noFill/>
          </a:ln>
        </p:spPr>
      </p:pic>
      <p:pic>
        <p:nvPicPr>
          <p:cNvPr id="4" name="Picture 3">
            <a:extLst>
              <a:ext uri="{FF2B5EF4-FFF2-40B4-BE49-F238E27FC236}">
                <a16:creationId xmlns:a16="http://schemas.microsoft.com/office/drawing/2014/main" id="{45462458-4EAF-73D4-5405-D08A8F62482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188380" y="3997814"/>
            <a:ext cx="6163827" cy="2442722"/>
          </a:xfrm>
          <a:prstGeom prst="rect">
            <a:avLst/>
          </a:prstGeom>
          <a:noFill/>
          <a:ln>
            <a:noFill/>
          </a:ln>
        </p:spPr>
      </p:pic>
    </p:spTree>
    <p:extLst>
      <p:ext uri="{BB962C8B-B14F-4D97-AF65-F5344CB8AC3E}">
        <p14:creationId xmlns:p14="http://schemas.microsoft.com/office/powerpoint/2010/main" val="272081891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89F1F22-6319-FC24-F89C-14FAEA7F6526}"/>
              </a:ext>
            </a:extLst>
          </p:cNvPr>
          <p:cNvSpPr txBox="1"/>
          <p:nvPr/>
        </p:nvSpPr>
        <p:spPr>
          <a:xfrm>
            <a:off x="1165194" y="1168222"/>
            <a:ext cx="8990860" cy="1855893"/>
          </a:xfrm>
          <a:prstGeom prst="rect">
            <a:avLst/>
          </a:prstGeom>
          <a:noFill/>
        </p:spPr>
        <p:txBody>
          <a:bodyPr wrap="square">
            <a:spAutoFit/>
          </a:bodyPr>
          <a:lstStyle/>
          <a:p>
            <a:pPr marL="342900" lvl="0" indent="-342900">
              <a:lnSpc>
                <a:spcPct val="107000"/>
              </a:lnSpc>
              <a:buFont typeface="Wingdings" panose="05000000000000000000" pitchFamily="2" charset="2"/>
              <a:buChar char=""/>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Middle aged people and senior citizens are less likely to be defaulters compared to young people.</a:t>
            </a:r>
            <a:endParaRPr lang="en-IN" sz="16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Wingdings" panose="05000000000000000000" pitchFamily="2" charset="2"/>
              <a:buChar char=""/>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In case of CREDIT_GROUP it is hard to predict as all groups are almost same in comparison of defaulters and regulars. But we can say people with very high income are less likely to be defaulters.</a:t>
            </a:r>
            <a:endParaRPr lang="en-IN" sz="16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Wingdings" panose="05000000000000000000" pitchFamily="2" charset="2"/>
              <a:buChar char=""/>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In case of INCOME_GROUP also it is hard to predict as the ratios are similar. </a:t>
            </a:r>
            <a:endParaRPr lang="en-IN" sz="16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56884313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6FF9FE-B9A4-4CC0-A93D-B240F7615114}"/>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Bivariate analysis</a:t>
            </a:r>
            <a:endParaRPr lang="en-IN"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9D08A323-B819-8E5F-8BAD-27C141234C11}"/>
              </a:ext>
            </a:extLst>
          </p:cNvPr>
          <p:cNvSpPr>
            <a:spLocks noGrp="1"/>
          </p:cNvSpPr>
          <p:nvPr>
            <p:ph idx="1"/>
          </p:nvPr>
        </p:nvSpPr>
        <p:spPr/>
        <p:txBody>
          <a:bodyPr/>
          <a:lstStyle/>
          <a:p>
            <a:pPr>
              <a:lnSpc>
                <a:spcPct val="107000"/>
              </a:lnSpc>
              <a:spcAft>
                <a:spcPts val="800"/>
              </a:spcAft>
            </a:pPr>
            <a:r>
              <a:rPr lang="en-IN" sz="2400" kern="100" dirty="0">
                <a:effectLst/>
                <a:latin typeface="Times New Roman" panose="02020603050405020304" pitchFamily="18" charset="0"/>
                <a:ea typeface="Calibri" panose="020F0502020204030204" pitchFamily="34" charset="0"/>
                <a:cs typeface="Times New Roman" panose="02020603050405020304" pitchFamily="18" charset="0"/>
              </a:rPr>
              <a:t>Bivariate analysis involves the simultaneous analysis of two variables to determine if there is a relationship or association between them.</a:t>
            </a:r>
            <a:endParaRPr lang="en-IN" sz="24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2400" kern="100" dirty="0">
                <a:effectLst/>
                <a:latin typeface="Times New Roman" panose="02020603050405020304" pitchFamily="18" charset="0"/>
                <a:ea typeface="Calibri" panose="020F0502020204030204" pitchFamily="34" charset="0"/>
                <a:cs typeface="Times New Roman" panose="02020603050405020304" pitchFamily="18" charset="0"/>
              </a:rPr>
              <a:t>The main goal is to explore how changes in one variable are related to changes in another.</a:t>
            </a:r>
            <a:endParaRPr lang="en-IN" sz="24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78122033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4">
            <a:extLst>
              <a:ext uri="{FF2B5EF4-FFF2-40B4-BE49-F238E27FC236}">
                <a16:creationId xmlns:a16="http://schemas.microsoft.com/office/drawing/2014/main" id="{F2F832BD-727E-DC7C-E9B6-71667D7F384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08277" y="1013462"/>
            <a:ext cx="5407868" cy="4853938"/>
          </a:xfrm>
          <a:prstGeom prst="rect">
            <a:avLst/>
          </a:prstGeom>
          <a:noFill/>
          <a:ln>
            <a:noFill/>
          </a:ln>
        </p:spPr>
      </p:pic>
      <p:pic>
        <p:nvPicPr>
          <p:cNvPr id="3" name="Content Placeholder 5">
            <a:extLst>
              <a:ext uri="{FF2B5EF4-FFF2-40B4-BE49-F238E27FC236}">
                <a16:creationId xmlns:a16="http://schemas.microsoft.com/office/drawing/2014/main" id="{4023C905-67B1-35A0-A653-27C02136563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084381" y="1013462"/>
            <a:ext cx="4545367" cy="4971497"/>
          </a:xfrm>
          <a:prstGeom prst="rect">
            <a:avLst/>
          </a:prstGeom>
          <a:noFill/>
          <a:ln>
            <a:noFill/>
          </a:ln>
        </p:spPr>
      </p:pic>
    </p:spTree>
    <p:extLst>
      <p:ext uri="{BB962C8B-B14F-4D97-AF65-F5344CB8AC3E}">
        <p14:creationId xmlns:p14="http://schemas.microsoft.com/office/powerpoint/2010/main" val="173757175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4">
            <a:extLst>
              <a:ext uri="{FF2B5EF4-FFF2-40B4-BE49-F238E27FC236}">
                <a16:creationId xmlns:a16="http://schemas.microsoft.com/office/drawing/2014/main" id="{7EAE2095-09C6-B531-1339-B8F6041DAB8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314882" y="1638299"/>
            <a:ext cx="5064369" cy="4229101"/>
          </a:xfrm>
          <a:prstGeom prst="rect">
            <a:avLst/>
          </a:prstGeom>
          <a:noFill/>
          <a:ln>
            <a:noFill/>
          </a:ln>
        </p:spPr>
      </p:pic>
      <p:pic>
        <p:nvPicPr>
          <p:cNvPr id="3" name="Content Placeholder 5">
            <a:extLst>
              <a:ext uri="{FF2B5EF4-FFF2-40B4-BE49-F238E27FC236}">
                <a16:creationId xmlns:a16="http://schemas.microsoft.com/office/drawing/2014/main" id="{9BD30F90-A2FC-C02D-C0AB-CC83C1EBEA2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863973" y="1638299"/>
            <a:ext cx="4730264" cy="4089709"/>
          </a:xfrm>
          <a:prstGeom prst="rect">
            <a:avLst/>
          </a:prstGeom>
          <a:noFill/>
          <a:ln>
            <a:noFill/>
          </a:ln>
        </p:spPr>
      </p:pic>
    </p:spTree>
    <p:extLst>
      <p:ext uri="{BB962C8B-B14F-4D97-AF65-F5344CB8AC3E}">
        <p14:creationId xmlns:p14="http://schemas.microsoft.com/office/powerpoint/2010/main" val="184635910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091B33D-49DA-38BB-AD49-BBF4CF612FE9}"/>
              </a:ext>
            </a:extLst>
          </p:cNvPr>
          <p:cNvSpPr txBox="1"/>
          <p:nvPr/>
        </p:nvSpPr>
        <p:spPr>
          <a:xfrm>
            <a:off x="1589103" y="1269507"/>
            <a:ext cx="7552677" cy="2744982"/>
          </a:xfrm>
          <a:prstGeom prst="rect">
            <a:avLst/>
          </a:prstGeom>
          <a:noFill/>
        </p:spPr>
        <p:txBody>
          <a:bodyPr wrap="square">
            <a:spAutoFit/>
          </a:bodyPr>
          <a:lstStyle/>
          <a:p>
            <a:pPr marL="342900" lvl="0" indent="-342900">
              <a:lnSpc>
                <a:spcPct val="107000"/>
              </a:lnSpc>
              <a:buFont typeface="Wingdings" panose="05000000000000000000" pitchFamily="2" charset="2"/>
              <a:buChar char=""/>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People who are young and have low income are more likely to be defaulters.</a:t>
            </a:r>
            <a:endParaRPr lang="en-IN" sz="16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Wingdings" panose="05000000000000000000" pitchFamily="2" charset="2"/>
              <a:buChar char=""/>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People who have lower secondary education and medium credit are likely to be defaulters.</a:t>
            </a:r>
            <a:endParaRPr lang="en-IN" sz="16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Wingdings" panose="05000000000000000000" pitchFamily="2" charset="2"/>
              <a:buChar char=""/>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People who have incomplete higher education or secondary or secondary special education and in medium credit group are also likely to be defaulters.</a:t>
            </a:r>
            <a:endParaRPr lang="en-IN" sz="16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Wingdings" panose="05000000000000000000" pitchFamily="2" charset="2"/>
              <a:buChar char=""/>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People who are medium credit group and medium income are a bit likely to be defaulters. – it is hard to predict from the graph though.</a:t>
            </a:r>
            <a:endParaRPr lang="en-IN" sz="16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Wingdings" panose="05000000000000000000" pitchFamily="2" charset="2"/>
              <a:buChar char=""/>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Males with low and very low income are more likely to be defaulters.</a:t>
            </a:r>
            <a:endParaRPr lang="en-IN" sz="16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51395702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E0B3F7-A075-2AAE-D30B-846DEB11C729}"/>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Univariate analysis of merged datasets</a:t>
            </a:r>
            <a:endParaRPr lang="en-IN" dirty="0">
              <a:latin typeface="Times New Roman" panose="02020603050405020304" pitchFamily="18" charset="0"/>
              <a:cs typeface="Times New Roman" panose="02020603050405020304" pitchFamily="18" charset="0"/>
            </a:endParaRPr>
          </a:p>
        </p:txBody>
      </p:sp>
      <p:pic>
        <p:nvPicPr>
          <p:cNvPr id="4" name="Content Placeholder 3">
            <a:extLst>
              <a:ext uri="{FF2B5EF4-FFF2-40B4-BE49-F238E27FC236}">
                <a16:creationId xmlns:a16="http://schemas.microsoft.com/office/drawing/2014/main" id="{319DD574-C0CB-9409-2017-7EB6003F1481}"/>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653540" y="2286000"/>
            <a:ext cx="9037319" cy="3581400"/>
          </a:xfrm>
          <a:prstGeom prst="rect">
            <a:avLst/>
          </a:prstGeom>
          <a:noFill/>
          <a:ln>
            <a:noFill/>
          </a:ln>
        </p:spPr>
      </p:pic>
    </p:spTree>
    <p:extLst>
      <p:ext uri="{BB962C8B-B14F-4D97-AF65-F5344CB8AC3E}">
        <p14:creationId xmlns:p14="http://schemas.microsoft.com/office/powerpoint/2010/main" val="178994051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2812BBE-812E-069C-6978-3E7F451365A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901771" y="606544"/>
            <a:ext cx="6847610" cy="2713705"/>
          </a:xfrm>
          <a:prstGeom prst="rect">
            <a:avLst/>
          </a:prstGeom>
          <a:noFill/>
          <a:ln>
            <a:noFill/>
          </a:ln>
        </p:spPr>
      </p:pic>
      <p:pic>
        <p:nvPicPr>
          <p:cNvPr id="3" name="Picture 2">
            <a:extLst>
              <a:ext uri="{FF2B5EF4-FFF2-40B4-BE49-F238E27FC236}">
                <a16:creationId xmlns:a16="http://schemas.microsoft.com/office/drawing/2014/main" id="{B5DE49BA-EA29-B8EA-D0AE-EC27ED2DC02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901771" y="3731485"/>
            <a:ext cx="6847610" cy="2713705"/>
          </a:xfrm>
          <a:prstGeom prst="rect">
            <a:avLst/>
          </a:prstGeom>
          <a:noFill/>
          <a:ln>
            <a:noFill/>
          </a:ln>
        </p:spPr>
      </p:pic>
    </p:spTree>
    <p:extLst>
      <p:ext uri="{BB962C8B-B14F-4D97-AF65-F5344CB8AC3E}">
        <p14:creationId xmlns:p14="http://schemas.microsoft.com/office/powerpoint/2010/main" val="2026841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6C8F40-B406-2356-5F17-53EFD62BF009}"/>
              </a:ext>
            </a:extLst>
          </p:cNvPr>
          <p:cNvSpPr>
            <a:spLocks noGrp="1"/>
          </p:cNvSpPr>
          <p:nvPr>
            <p:ph type="title"/>
          </p:nvPr>
        </p:nvSpPr>
        <p:spPr>
          <a:xfrm>
            <a:off x="1371600" y="685800"/>
            <a:ext cx="5703903" cy="841159"/>
          </a:xfrm>
        </p:spPr>
        <p:txBody>
          <a:bodyPr/>
          <a:lstStyle/>
          <a:p>
            <a:r>
              <a:rPr lang="en-US" dirty="0">
                <a:latin typeface="Times New Roman" panose="02020603050405020304" pitchFamily="18" charset="0"/>
                <a:cs typeface="Times New Roman" panose="02020603050405020304" pitchFamily="18" charset="0"/>
              </a:rPr>
              <a:t>Data analysis process</a:t>
            </a:r>
            <a:endParaRPr lang="en-IN"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0D22ACD8-C851-0CCE-A9F7-317E4E984AAA}"/>
              </a:ext>
            </a:extLst>
          </p:cNvPr>
          <p:cNvSpPr>
            <a:spLocks noGrp="1"/>
          </p:cNvSpPr>
          <p:nvPr>
            <p:ph idx="1"/>
          </p:nvPr>
        </p:nvSpPr>
        <p:spPr>
          <a:xfrm>
            <a:off x="1371600" y="2155054"/>
            <a:ext cx="8740066" cy="2547891"/>
          </a:xfrm>
        </p:spPr>
        <p:txBody>
          <a:bodyPr>
            <a:normAutofit fontScale="55000" lnSpcReduction="20000"/>
          </a:bodyPr>
          <a:lstStyle/>
          <a:p>
            <a:pPr marL="0" indent="0">
              <a:buNone/>
            </a:pPr>
            <a:r>
              <a:rPr lang="en-US" sz="4500" b="0" i="0" dirty="0">
                <a:solidFill>
                  <a:srgbClr val="374151"/>
                </a:solidFill>
                <a:effectLst/>
                <a:latin typeface="Times New Roman" panose="02020603050405020304" pitchFamily="18" charset="0"/>
                <a:cs typeface="Times New Roman" panose="02020603050405020304" pitchFamily="18" charset="0"/>
              </a:rPr>
              <a:t>Data analysis is the systematic examination and interpretation of raw data to extract meaningful insights, trends, and patterns. It involves the application of various techniques and tools to uncover valuable information, enabling informed decision-making and problem-solving. Data analysis plays a pivotal role across diverse fields, from business and finance to healthcare and scientific research, empowering professionals to derive actionable conclusions from complex datasets.</a:t>
            </a:r>
            <a:endParaRPr lang="en-US" sz="4500" spc="30" dirty="0">
              <a:solidFill>
                <a:srgbClr val="2B2C30"/>
              </a:solidFill>
              <a:latin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101581790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BA48363-7B32-A418-27B7-B8F432F3896C}"/>
              </a:ext>
            </a:extLst>
          </p:cNvPr>
          <p:cNvSpPr txBox="1"/>
          <p:nvPr/>
        </p:nvSpPr>
        <p:spPr>
          <a:xfrm>
            <a:off x="1757779" y="1180731"/>
            <a:ext cx="7384001" cy="1468351"/>
          </a:xfrm>
          <a:prstGeom prst="rect">
            <a:avLst/>
          </a:prstGeom>
          <a:noFill/>
        </p:spPr>
        <p:txBody>
          <a:bodyPr wrap="square">
            <a:spAutoFit/>
          </a:bodyPr>
          <a:lstStyle/>
          <a:p>
            <a:pPr marL="342900" lvl="0" indent="-342900">
              <a:lnSpc>
                <a:spcPct val="107000"/>
              </a:lnSpc>
              <a:spcAft>
                <a:spcPts val="800"/>
              </a:spcAft>
              <a:buSzPts val="1000"/>
              <a:buFont typeface="Wingdings" panose="05000000000000000000" pitchFamily="2" charset="2"/>
              <a:buChar char=""/>
              <a:tabLst>
                <a:tab pos="457200" algn="l"/>
              </a:tabLst>
            </a:pPr>
            <a:r>
              <a:rPr lang="en-IN" sz="18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People with approved contract status are high in both defaulters and non-defaulters. – it is hard to predict from the graph.</a:t>
            </a:r>
            <a:endParaRPr lang="en-IN" sz="16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Wingdings" panose="05000000000000000000" pitchFamily="2" charset="2"/>
              <a:buChar char=""/>
              <a:tabLst>
                <a:tab pos="457200" algn="l"/>
              </a:tabLst>
            </a:pPr>
            <a:r>
              <a:rPr lang="en-IN" sz="18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Repeaters are more likely to be defaulters.</a:t>
            </a:r>
            <a:endParaRPr lang="en-IN" sz="16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Wingdings" panose="05000000000000000000" pitchFamily="2" charset="2"/>
              <a:buChar char=""/>
              <a:tabLst>
                <a:tab pos="457200" algn="l"/>
              </a:tabLst>
            </a:pPr>
            <a:r>
              <a:rPr lang="en-IN" sz="18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People with POS as the name portfolio are more likely to be defaulters.</a:t>
            </a:r>
            <a:endParaRPr lang="en-IN" sz="16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22394867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8E988D-A5BA-6FD4-06AF-F4C3C69208AD}"/>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Bivariate analysis of merged </a:t>
            </a:r>
            <a:r>
              <a:rPr lang="en-US" dirty="0" err="1">
                <a:latin typeface="Times New Roman" panose="02020603050405020304" pitchFamily="18" charset="0"/>
                <a:cs typeface="Times New Roman" panose="02020603050405020304" pitchFamily="18" charset="0"/>
              </a:rPr>
              <a:t>dataframe</a:t>
            </a:r>
            <a:endParaRPr lang="en-IN" dirty="0">
              <a:latin typeface="Times New Roman" panose="02020603050405020304" pitchFamily="18" charset="0"/>
              <a:cs typeface="Times New Roman" panose="02020603050405020304" pitchFamily="18" charset="0"/>
            </a:endParaRPr>
          </a:p>
        </p:txBody>
      </p:sp>
      <p:pic>
        <p:nvPicPr>
          <p:cNvPr id="5" name="Content Placeholder 4">
            <a:extLst>
              <a:ext uri="{FF2B5EF4-FFF2-40B4-BE49-F238E27FC236}">
                <a16:creationId xmlns:a16="http://schemas.microsoft.com/office/drawing/2014/main" id="{FD5CCCA0-3AEF-0B21-D392-BD5CC785DE53}"/>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1565288" y="2286000"/>
            <a:ext cx="4060799" cy="3581400"/>
          </a:xfrm>
          <a:prstGeom prst="rect">
            <a:avLst/>
          </a:prstGeom>
          <a:noFill/>
          <a:ln>
            <a:noFill/>
          </a:ln>
        </p:spPr>
      </p:pic>
      <p:pic>
        <p:nvPicPr>
          <p:cNvPr id="6" name="Content Placeholder 5">
            <a:extLst>
              <a:ext uri="{FF2B5EF4-FFF2-40B4-BE49-F238E27FC236}">
                <a16:creationId xmlns:a16="http://schemas.microsoft.com/office/drawing/2014/main" id="{F1EED3EF-B3BD-9F5B-E901-3BF430155C91}"/>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6718313" y="2286000"/>
            <a:ext cx="4060799" cy="3581400"/>
          </a:xfrm>
          <a:prstGeom prst="rect">
            <a:avLst/>
          </a:prstGeom>
          <a:noFill/>
          <a:ln>
            <a:noFill/>
          </a:ln>
        </p:spPr>
      </p:pic>
    </p:spTree>
    <p:extLst>
      <p:ext uri="{BB962C8B-B14F-4D97-AF65-F5344CB8AC3E}">
        <p14:creationId xmlns:p14="http://schemas.microsoft.com/office/powerpoint/2010/main" val="117564236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5C8B36B-F34E-CCBC-AEC1-0D1FBC177A6E}"/>
              </a:ext>
            </a:extLst>
          </p:cNvPr>
          <p:cNvSpPr txBox="1"/>
          <p:nvPr/>
        </p:nvSpPr>
        <p:spPr>
          <a:xfrm>
            <a:off x="845598" y="2167122"/>
            <a:ext cx="5022542" cy="2061077"/>
          </a:xfrm>
          <a:prstGeom prst="rect">
            <a:avLst/>
          </a:prstGeom>
          <a:noFill/>
        </p:spPr>
        <p:txBody>
          <a:bodyPr wrap="square">
            <a:spAutoFit/>
          </a:bodyPr>
          <a:lstStyle/>
          <a:p>
            <a:pPr marL="342900" lvl="0" indent="-342900">
              <a:lnSpc>
                <a:spcPct val="107000"/>
              </a:lnSpc>
              <a:spcAft>
                <a:spcPts val="800"/>
              </a:spcAft>
              <a:buSzPts val="1000"/>
              <a:buFont typeface="Wingdings" panose="05000000000000000000" pitchFamily="2" charset="2"/>
              <a:buChar char=""/>
              <a:tabLst>
                <a:tab pos="457200" algn="l"/>
              </a:tabLst>
            </a:pPr>
            <a:r>
              <a:rPr lang="en-IN" sz="18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Males are more likely to be defaulters and to be refused.</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Wingdings" panose="05000000000000000000" pitchFamily="2" charset="2"/>
              <a:buChar char=""/>
              <a:tabLst>
                <a:tab pos="457200" algn="l"/>
              </a:tabLst>
            </a:pPr>
            <a:r>
              <a:rPr lang="en-IN" sz="18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Young people are more likely to be defaulters and to be refused.</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Wingdings" panose="05000000000000000000" pitchFamily="2" charset="2"/>
              <a:buChar char=""/>
              <a:tabLst>
                <a:tab pos="457200" algn="l"/>
              </a:tabLst>
            </a:pPr>
            <a:r>
              <a:rPr lang="en-IN" sz="18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People with low and very low income are likely to be defaulters and to be refused.</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Content Placeholder 4">
            <a:extLst>
              <a:ext uri="{FF2B5EF4-FFF2-40B4-BE49-F238E27FC236}">
                <a16:creationId xmlns:a16="http://schemas.microsoft.com/office/drawing/2014/main" id="{E53A83CA-F9D7-DF3C-628F-E718F328634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984643" y="1406960"/>
            <a:ext cx="4060799" cy="3581400"/>
          </a:xfrm>
          <a:prstGeom prst="rect">
            <a:avLst/>
          </a:prstGeom>
          <a:noFill/>
          <a:ln>
            <a:noFill/>
          </a:ln>
        </p:spPr>
      </p:pic>
    </p:spTree>
    <p:extLst>
      <p:ext uri="{BB962C8B-B14F-4D97-AF65-F5344CB8AC3E}">
        <p14:creationId xmlns:p14="http://schemas.microsoft.com/office/powerpoint/2010/main" val="359467937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640394-A3B5-DBD7-7341-CD16BD9E94C0}"/>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Impact of car features</a:t>
            </a:r>
            <a:endParaRPr lang="en-IN" dirty="0">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A8B95520-BC6A-52B9-8E77-1292F0399546}"/>
              </a:ext>
            </a:extLst>
          </p:cNvPr>
          <p:cNvSpPr>
            <a:spLocks noGrp="1"/>
          </p:cNvSpPr>
          <p:nvPr>
            <p:ph type="body" idx="1"/>
          </p:nvPr>
        </p:nvSpPr>
        <p:spPr/>
        <p:txBody>
          <a:bodyPr/>
          <a:lstStyle/>
          <a:p>
            <a:endParaRPr lang="en-IN"/>
          </a:p>
        </p:txBody>
      </p:sp>
    </p:spTree>
    <p:extLst>
      <p:ext uri="{BB962C8B-B14F-4D97-AF65-F5344CB8AC3E}">
        <p14:creationId xmlns:p14="http://schemas.microsoft.com/office/powerpoint/2010/main" val="314228635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506D3-9728-3C65-657C-C2E575A53005}"/>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Analyzing the impact of car features on price and profitability</a:t>
            </a:r>
            <a:endParaRPr lang="en-IN"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C1AA7D2A-645C-0C95-D28E-E49C835F02C9}"/>
              </a:ext>
            </a:extLst>
          </p:cNvPr>
          <p:cNvSpPr>
            <a:spLocks noGrp="1"/>
          </p:cNvSpPr>
          <p:nvPr>
            <p:ph idx="1"/>
          </p:nvPr>
        </p:nvSpPr>
        <p:spPr>
          <a:xfrm>
            <a:off x="1371600" y="2286000"/>
            <a:ext cx="9494668" cy="4425518"/>
          </a:xfrm>
        </p:spPr>
        <p:txBody>
          <a:bodyPr>
            <a:normAutofit fontScale="92500" lnSpcReduction="10000"/>
          </a:bodyPr>
          <a:lstStyle/>
          <a:p>
            <a:r>
              <a:rPr lang="en-US" b="0" i="0" dirty="0">
                <a:solidFill>
                  <a:schemeClr val="tx1">
                    <a:lumMod val="95000"/>
                    <a:lumOff val="5000"/>
                  </a:schemeClr>
                </a:solidFill>
                <a:effectLst/>
                <a:latin typeface="Baskerville Old Face" panose="02020602080505020303" pitchFamily="18" charset="0"/>
                <a:cs typeface="Times New Roman" panose="02020603050405020304" pitchFamily="18" charset="0"/>
              </a:rPr>
              <a:t>The automotive industry has been rapidly evolving over the past few decades, with a growing focus on fuel efficiency, environmental sustainability, and technological innovation. With increasing competition among manufacturers and a changing consumer landscape, it has become more important than ever to understand the factors that drive consumer demand for cars.</a:t>
            </a:r>
            <a:br>
              <a:rPr lang="en-US" dirty="0">
                <a:solidFill>
                  <a:schemeClr val="tx1">
                    <a:lumMod val="95000"/>
                    <a:lumOff val="5000"/>
                  </a:schemeClr>
                </a:solidFill>
                <a:latin typeface="Baskerville Old Face" panose="02020602080505020303" pitchFamily="18" charset="0"/>
                <a:cs typeface="Times New Roman" panose="02020603050405020304" pitchFamily="18" charset="0"/>
              </a:rPr>
            </a:br>
            <a:r>
              <a:rPr lang="en-US" b="0" i="0" dirty="0">
                <a:solidFill>
                  <a:schemeClr val="tx1">
                    <a:lumMod val="95000"/>
                    <a:lumOff val="5000"/>
                  </a:schemeClr>
                </a:solidFill>
                <a:effectLst/>
                <a:latin typeface="Baskerville Old Face" panose="02020602080505020303" pitchFamily="18" charset="0"/>
                <a:cs typeface="Times New Roman" panose="02020603050405020304" pitchFamily="18" charset="0"/>
              </a:rPr>
              <a:t>In recent years, there has been a growing trend towards electric and hybrid vehicles and increased interest in alternative fuel sources such as hydrogen and natural gas. At the same time, traditional gasoline-powered cars remain dominant in the market, with varying fuel types and grades available to consumers.</a:t>
            </a:r>
          </a:p>
          <a:p>
            <a:r>
              <a:rPr lang="en-US" b="0" i="0" dirty="0">
                <a:solidFill>
                  <a:schemeClr val="tx1">
                    <a:lumMod val="95000"/>
                    <a:lumOff val="5000"/>
                  </a:schemeClr>
                </a:solidFill>
                <a:effectLst/>
                <a:latin typeface="Baskerville Old Face" panose="02020602080505020303" pitchFamily="18" charset="0"/>
              </a:rPr>
              <a:t>analyzing the relationship between a car's features, market category, and pricing, and identifying which features and categories are most popular among consumers and most profitable for the manufacturer. By using data analysis techniques such as regression analysis and market segmentation, the manufacturer could develop a pricing strategy that balances consumer demand with profitability, and identify which product features to focus on in future product development efforts. This could help the manufacturer improve its competitiveness in the market and increase its profitability over time.</a:t>
            </a:r>
            <a:endParaRPr lang="en-IN" dirty="0">
              <a:solidFill>
                <a:schemeClr val="tx1">
                  <a:lumMod val="95000"/>
                  <a:lumOff val="5000"/>
                </a:schemeClr>
              </a:solidFill>
              <a:latin typeface="Baskerville Old Face" panose="02020602080505020303" pitchFamily="18" charset="0"/>
              <a:cs typeface="Times New Roman" panose="02020603050405020304" pitchFamily="18" charset="0"/>
            </a:endParaRPr>
          </a:p>
        </p:txBody>
      </p:sp>
    </p:spTree>
    <p:extLst>
      <p:ext uri="{BB962C8B-B14F-4D97-AF65-F5344CB8AC3E}">
        <p14:creationId xmlns:p14="http://schemas.microsoft.com/office/powerpoint/2010/main" val="27390547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71BCA-043A-8728-3EE1-14B2BF89DC2C}"/>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Analyzing the trends over years</a:t>
            </a:r>
            <a:endParaRPr lang="en-IN" dirty="0">
              <a:latin typeface="Times New Roman" panose="02020603050405020304" pitchFamily="18" charset="0"/>
              <a:cs typeface="Times New Roman" panose="02020603050405020304" pitchFamily="18" charset="0"/>
            </a:endParaRPr>
          </a:p>
        </p:txBody>
      </p:sp>
      <p:pic>
        <p:nvPicPr>
          <p:cNvPr id="7" name="Content Placeholder 6">
            <a:extLst>
              <a:ext uri="{FF2B5EF4-FFF2-40B4-BE49-F238E27FC236}">
                <a16:creationId xmlns:a16="http://schemas.microsoft.com/office/drawing/2014/main" id="{0CF8BCE4-2EFB-56C4-311D-C237F39CCE5A}"/>
              </a:ext>
            </a:extLst>
          </p:cNvPr>
          <p:cNvPicPr>
            <a:picLocks noGrp="1" noChangeAspect="1"/>
          </p:cNvPicPr>
          <p:nvPr>
            <p:ph sz="half" idx="2"/>
          </p:nvPr>
        </p:nvPicPr>
        <p:blipFill>
          <a:blip r:embed="rId2"/>
          <a:stretch>
            <a:fillRect/>
          </a:stretch>
        </p:blipFill>
        <p:spPr>
          <a:xfrm>
            <a:off x="6524625" y="2729416"/>
            <a:ext cx="4448175" cy="2694567"/>
          </a:xfrm>
        </p:spPr>
      </p:pic>
      <p:pic>
        <p:nvPicPr>
          <p:cNvPr id="13" name="Content Placeholder 12">
            <a:extLst>
              <a:ext uri="{FF2B5EF4-FFF2-40B4-BE49-F238E27FC236}">
                <a16:creationId xmlns:a16="http://schemas.microsoft.com/office/drawing/2014/main" id="{0D381D6C-36AA-66DE-C60B-4FE2BDD65C6A}"/>
              </a:ext>
            </a:extLst>
          </p:cNvPr>
          <p:cNvPicPr>
            <a:picLocks noGrp="1" noChangeAspect="1"/>
          </p:cNvPicPr>
          <p:nvPr>
            <p:ph sz="half" idx="1"/>
          </p:nvPr>
        </p:nvPicPr>
        <p:blipFill>
          <a:blip r:embed="rId3"/>
          <a:stretch>
            <a:fillRect/>
          </a:stretch>
        </p:blipFill>
        <p:spPr>
          <a:xfrm>
            <a:off x="1371600" y="2637414"/>
            <a:ext cx="4448175" cy="2878571"/>
          </a:xfrm>
        </p:spPr>
      </p:pic>
    </p:spTree>
    <p:extLst>
      <p:ext uri="{BB962C8B-B14F-4D97-AF65-F5344CB8AC3E}">
        <p14:creationId xmlns:p14="http://schemas.microsoft.com/office/powerpoint/2010/main" val="222724043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5632AA-D382-9090-24E4-F9679F18D7D2}"/>
              </a:ext>
            </a:extLst>
          </p:cNvPr>
          <p:cNvSpPr>
            <a:spLocks noGrp="1"/>
          </p:cNvSpPr>
          <p:nvPr>
            <p:ph type="title"/>
          </p:nvPr>
        </p:nvSpPr>
        <p:spPr/>
        <p:txBody>
          <a:bodyPr/>
          <a:lstStyle/>
          <a:p>
            <a:r>
              <a:rPr lang="en-US" dirty="0">
                <a:latin typeface="Baskerville Old Face" panose="02020602080505020303" pitchFamily="18" charset="0"/>
              </a:rPr>
              <a:t>Analyzing the MSRP for features of the car</a:t>
            </a:r>
            <a:endParaRPr lang="en-IN" dirty="0">
              <a:latin typeface="Baskerville Old Face" panose="02020602080505020303" pitchFamily="18" charset="0"/>
            </a:endParaRPr>
          </a:p>
        </p:txBody>
      </p:sp>
      <p:pic>
        <p:nvPicPr>
          <p:cNvPr id="6" name="Content Placeholder 5">
            <a:extLst>
              <a:ext uri="{FF2B5EF4-FFF2-40B4-BE49-F238E27FC236}">
                <a16:creationId xmlns:a16="http://schemas.microsoft.com/office/drawing/2014/main" id="{367F0D6D-A97C-2024-BC9C-49E1345722EC}"/>
              </a:ext>
            </a:extLst>
          </p:cNvPr>
          <p:cNvPicPr>
            <a:picLocks noGrp="1" noChangeAspect="1"/>
          </p:cNvPicPr>
          <p:nvPr>
            <p:ph sz="half" idx="1"/>
          </p:nvPr>
        </p:nvPicPr>
        <p:blipFill>
          <a:blip r:embed="rId2"/>
          <a:stretch>
            <a:fillRect/>
          </a:stretch>
        </p:blipFill>
        <p:spPr>
          <a:xfrm>
            <a:off x="1371600" y="2715239"/>
            <a:ext cx="4448175" cy="2722922"/>
          </a:xfrm>
        </p:spPr>
      </p:pic>
      <p:pic>
        <p:nvPicPr>
          <p:cNvPr id="8" name="Content Placeholder 7">
            <a:extLst>
              <a:ext uri="{FF2B5EF4-FFF2-40B4-BE49-F238E27FC236}">
                <a16:creationId xmlns:a16="http://schemas.microsoft.com/office/drawing/2014/main" id="{7944C067-A8B7-9382-42A1-EBD8CD8E23D8}"/>
              </a:ext>
            </a:extLst>
          </p:cNvPr>
          <p:cNvPicPr>
            <a:picLocks noGrp="1" noChangeAspect="1"/>
          </p:cNvPicPr>
          <p:nvPr>
            <p:ph sz="half" idx="2"/>
          </p:nvPr>
        </p:nvPicPr>
        <p:blipFill>
          <a:blip r:embed="rId3"/>
          <a:stretch>
            <a:fillRect/>
          </a:stretch>
        </p:blipFill>
        <p:spPr>
          <a:xfrm>
            <a:off x="6524625" y="2594989"/>
            <a:ext cx="4448175" cy="2963421"/>
          </a:xfrm>
        </p:spPr>
      </p:pic>
    </p:spTree>
    <p:extLst>
      <p:ext uri="{BB962C8B-B14F-4D97-AF65-F5344CB8AC3E}">
        <p14:creationId xmlns:p14="http://schemas.microsoft.com/office/powerpoint/2010/main" val="387439390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C1439E-A509-7FF5-9B85-CED2D25C1457}"/>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Analyzing the relation between engine HP and other features</a:t>
            </a:r>
            <a:endParaRPr lang="en-IN" dirty="0">
              <a:latin typeface="Times New Roman" panose="02020603050405020304" pitchFamily="18" charset="0"/>
              <a:cs typeface="Times New Roman" panose="02020603050405020304" pitchFamily="18" charset="0"/>
            </a:endParaRPr>
          </a:p>
        </p:txBody>
      </p:sp>
      <p:pic>
        <p:nvPicPr>
          <p:cNvPr id="8" name="Content Placeholder 7">
            <a:extLst>
              <a:ext uri="{FF2B5EF4-FFF2-40B4-BE49-F238E27FC236}">
                <a16:creationId xmlns:a16="http://schemas.microsoft.com/office/drawing/2014/main" id="{7B05E4EE-A6EC-A91D-B03F-A83C12E72D59}"/>
              </a:ext>
            </a:extLst>
          </p:cNvPr>
          <p:cNvPicPr>
            <a:picLocks noGrp="1" noChangeAspect="1"/>
          </p:cNvPicPr>
          <p:nvPr>
            <p:ph sz="half" idx="1"/>
          </p:nvPr>
        </p:nvPicPr>
        <p:blipFill>
          <a:blip r:embed="rId2"/>
          <a:stretch>
            <a:fillRect/>
          </a:stretch>
        </p:blipFill>
        <p:spPr>
          <a:xfrm>
            <a:off x="1371600" y="2741202"/>
            <a:ext cx="4448175" cy="2670995"/>
          </a:xfrm>
        </p:spPr>
      </p:pic>
      <p:pic>
        <p:nvPicPr>
          <p:cNvPr id="6" name="Content Placeholder 5">
            <a:extLst>
              <a:ext uri="{FF2B5EF4-FFF2-40B4-BE49-F238E27FC236}">
                <a16:creationId xmlns:a16="http://schemas.microsoft.com/office/drawing/2014/main" id="{05382E69-9BF5-0B6A-5EA0-9BFAECE0F3CF}"/>
              </a:ext>
            </a:extLst>
          </p:cNvPr>
          <p:cNvPicPr>
            <a:picLocks noGrp="1" noChangeAspect="1"/>
          </p:cNvPicPr>
          <p:nvPr>
            <p:ph sz="half" idx="2"/>
          </p:nvPr>
        </p:nvPicPr>
        <p:blipFill>
          <a:blip r:embed="rId3"/>
          <a:stretch>
            <a:fillRect/>
          </a:stretch>
        </p:blipFill>
        <p:spPr>
          <a:xfrm>
            <a:off x="6524625" y="2587898"/>
            <a:ext cx="4448175" cy="2977603"/>
          </a:xfrm>
        </p:spPr>
      </p:pic>
    </p:spTree>
    <p:extLst>
      <p:ext uri="{BB962C8B-B14F-4D97-AF65-F5344CB8AC3E}">
        <p14:creationId xmlns:p14="http://schemas.microsoft.com/office/powerpoint/2010/main" val="259774111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6D738D-4C74-70AC-81FF-90B979DB2391}"/>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Popularity vs various features of the car</a:t>
            </a:r>
            <a:endParaRPr lang="en-IN" dirty="0">
              <a:latin typeface="Times New Roman" panose="02020603050405020304" pitchFamily="18" charset="0"/>
              <a:cs typeface="Times New Roman" panose="02020603050405020304" pitchFamily="18" charset="0"/>
            </a:endParaRPr>
          </a:p>
        </p:txBody>
      </p:sp>
      <p:graphicFrame>
        <p:nvGraphicFramePr>
          <p:cNvPr id="5" name="Content Placeholder 4">
            <a:extLst>
              <a:ext uri="{FF2B5EF4-FFF2-40B4-BE49-F238E27FC236}">
                <a16:creationId xmlns:a16="http://schemas.microsoft.com/office/drawing/2014/main" id="{BE714A55-4A32-9941-15E6-5E9F8F3462C4}"/>
              </a:ext>
            </a:extLst>
          </p:cNvPr>
          <p:cNvGraphicFramePr>
            <a:graphicFrameLocks noGrp="1"/>
          </p:cNvGraphicFramePr>
          <p:nvPr>
            <p:ph sz="half" idx="1"/>
          </p:nvPr>
        </p:nvGraphicFramePr>
        <p:xfrm>
          <a:off x="1371600" y="2286000"/>
          <a:ext cx="4448175" cy="35814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 name="Content Placeholder 5">
            <a:extLst>
              <a:ext uri="{FF2B5EF4-FFF2-40B4-BE49-F238E27FC236}">
                <a16:creationId xmlns:a16="http://schemas.microsoft.com/office/drawing/2014/main" id="{707D0519-4150-4504-DE10-2340B1D2723F}"/>
              </a:ext>
            </a:extLst>
          </p:cNvPr>
          <p:cNvGraphicFramePr>
            <a:graphicFrameLocks noGrp="1"/>
          </p:cNvGraphicFramePr>
          <p:nvPr>
            <p:ph sz="half" idx="2"/>
          </p:nvPr>
        </p:nvGraphicFramePr>
        <p:xfrm>
          <a:off x="6524625" y="2286000"/>
          <a:ext cx="4448175" cy="35814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6258195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0F3B5E-3CDD-5B61-99EB-E6714C0423E5}"/>
              </a:ext>
            </a:extLst>
          </p:cNvPr>
          <p:cNvSpPr>
            <a:spLocks noGrp="1"/>
          </p:cNvSpPr>
          <p:nvPr>
            <p:ph type="title"/>
          </p:nvPr>
        </p:nvSpPr>
        <p:spPr/>
        <p:txBody>
          <a:bodyPr/>
          <a:lstStyle/>
          <a:p>
            <a:endParaRPr lang="en-IN"/>
          </a:p>
        </p:txBody>
      </p:sp>
      <p:graphicFrame>
        <p:nvGraphicFramePr>
          <p:cNvPr id="5" name="Content Placeholder 4">
            <a:extLst>
              <a:ext uri="{FF2B5EF4-FFF2-40B4-BE49-F238E27FC236}">
                <a16:creationId xmlns:a16="http://schemas.microsoft.com/office/drawing/2014/main" id="{102949D9-5D66-B372-1475-E472C10168FA}"/>
              </a:ext>
            </a:extLst>
          </p:cNvPr>
          <p:cNvGraphicFramePr>
            <a:graphicFrameLocks noGrp="1"/>
          </p:cNvGraphicFramePr>
          <p:nvPr>
            <p:ph sz="half" idx="1"/>
          </p:nvPr>
        </p:nvGraphicFramePr>
        <p:xfrm>
          <a:off x="1371600" y="2286000"/>
          <a:ext cx="4448175" cy="35814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 name="Content Placeholder 5">
            <a:extLst>
              <a:ext uri="{FF2B5EF4-FFF2-40B4-BE49-F238E27FC236}">
                <a16:creationId xmlns:a16="http://schemas.microsoft.com/office/drawing/2014/main" id="{A0A9B9BF-987C-B392-D781-5438E48C6BB6}"/>
              </a:ext>
            </a:extLst>
          </p:cNvPr>
          <p:cNvGraphicFramePr>
            <a:graphicFrameLocks noGrp="1"/>
          </p:cNvGraphicFramePr>
          <p:nvPr>
            <p:ph sz="half" idx="2"/>
          </p:nvPr>
        </p:nvGraphicFramePr>
        <p:xfrm>
          <a:off x="6524625" y="2286000"/>
          <a:ext cx="4448175" cy="35814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7890068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B64B127-C52D-45D2-486D-CADB63B34C54}"/>
              </a:ext>
            </a:extLst>
          </p:cNvPr>
          <p:cNvSpPr txBox="1"/>
          <p:nvPr/>
        </p:nvSpPr>
        <p:spPr>
          <a:xfrm>
            <a:off x="861135" y="115410"/>
            <a:ext cx="10741980" cy="6341672"/>
          </a:xfrm>
          <a:prstGeom prst="rect">
            <a:avLst/>
          </a:prstGeom>
          <a:noFill/>
        </p:spPr>
        <p:txBody>
          <a:bodyPr wrap="square">
            <a:spAutoFit/>
          </a:bodyPr>
          <a:lstStyle/>
          <a:p>
            <a:pPr>
              <a:lnSpc>
                <a:spcPct val="107000"/>
              </a:lnSpc>
              <a:spcAft>
                <a:spcPts val="800"/>
              </a:spcAft>
            </a:pPr>
            <a:r>
              <a:rPr lang="en-IN"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We use Data Analytics in everyday life without even knowing it.</a:t>
            </a:r>
            <a:br>
              <a:rPr lang="en-IN"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br>
            <a:r>
              <a:rPr lang="en-IN"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For Ex : Going to a market to buy something .</a:t>
            </a:r>
            <a:br>
              <a:rPr lang="en-IN"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br>
            <a:endParaRPr lang="en-IN" kern="1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en-IN" b="1"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Plan</a:t>
            </a:r>
            <a:endParaRPr lang="en-IN"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457200">
              <a:lnSpc>
                <a:spcPct val="107000"/>
              </a:lnSpc>
              <a:spcAft>
                <a:spcPts val="800"/>
              </a:spcAft>
            </a:pPr>
            <a:r>
              <a:rPr lang="en-IN"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We first decide which things I need before going to market . Is it a shirt , jeans , footwear etc.</a:t>
            </a:r>
            <a:endParaRPr lang="en-IN" kern="1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en-IN" b="1"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Prepare</a:t>
            </a:r>
            <a:endParaRPr lang="en-IN"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457200">
              <a:lnSpc>
                <a:spcPct val="107000"/>
              </a:lnSpc>
              <a:spcAft>
                <a:spcPts val="800"/>
              </a:spcAft>
            </a:pPr>
            <a:r>
              <a:rPr lang="en-IN"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Next I need to check how much I am willing to spend and how to get that money.</a:t>
            </a:r>
            <a:endParaRPr lang="en-IN" kern="1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en-IN" b="1"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Process</a:t>
            </a:r>
            <a:endParaRPr lang="en-IN"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457200">
              <a:lnSpc>
                <a:spcPct val="107000"/>
              </a:lnSpc>
              <a:spcAft>
                <a:spcPts val="800"/>
              </a:spcAft>
            </a:pPr>
            <a:r>
              <a:rPr lang="en-IN"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Then I need to check how much I want from the data. Like if I am going to buy footwear what do I want - slippers / shoes / sandals etc.</a:t>
            </a:r>
            <a:endParaRPr lang="en-IN" kern="1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en-IN" b="1"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Analyse</a:t>
            </a:r>
            <a:endParaRPr lang="en-IN"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457200">
              <a:lnSpc>
                <a:spcPct val="107000"/>
              </a:lnSpc>
              <a:spcAft>
                <a:spcPts val="800"/>
              </a:spcAft>
            </a:pPr>
            <a:r>
              <a:rPr lang="en-IN"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You obviously won't buy things which are out of trend, Also you need to check does the jeans which you have and the colour of t-shirt you want to buy, will it make a good combination.</a:t>
            </a:r>
            <a:endParaRPr lang="en-IN" kern="1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en-IN" b="1"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Share</a:t>
            </a:r>
            <a:endParaRPr lang="en-IN"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457200">
              <a:lnSpc>
                <a:spcPct val="107000"/>
              </a:lnSpc>
              <a:spcAft>
                <a:spcPts val="800"/>
              </a:spcAft>
            </a:pPr>
            <a:r>
              <a:rPr lang="en-IN"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Now you communicate your idea to the shopkeeper to find the best suitable fit for you.</a:t>
            </a:r>
            <a:endParaRPr lang="en-IN" kern="1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en-IN" b="1"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Act</a:t>
            </a:r>
            <a:endParaRPr lang="en-IN"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457200">
              <a:lnSpc>
                <a:spcPct val="107000"/>
              </a:lnSpc>
              <a:spcAft>
                <a:spcPts val="800"/>
              </a:spcAft>
            </a:pPr>
            <a:r>
              <a:rPr lang="en-IN"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Then you finally buy it!</a:t>
            </a:r>
            <a:endParaRPr lang="en-IN" kern="1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69790042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able 8">
            <a:extLst>
              <a:ext uri="{FF2B5EF4-FFF2-40B4-BE49-F238E27FC236}">
                <a16:creationId xmlns:a16="http://schemas.microsoft.com/office/drawing/2014/main" id="{2A9FCD48-0E99-AC76-750A-96AD5C275F40}"/>
              </a:ext>
            </a:extLst>
          </p:cNvPr>
          <p:cNvGraphicFramePr>
            <a:graphicFrameLocks noGrp="1"/>
          </p:cNvGraphicFramePr>
          <p:nvPr>
            <p:extLst>
              <p:ext uri="{D42A27DB-BD31-4B8C-83A1-F6EECF244321}">
                <p14:modId xmlns:p14="http://schemas.microsoft.com/office/powerpoint/2010/main" val="529718056"/>
              </p:ext>
            </p:extLst>
          </p:nvPr>
        </p:nvGraphicFramePr>
        <p:xfrm>
          <a:off x="1004299" y="240679"/>
          <a:ext cx="3283616" cy="2395990"/>
        </p:xfrm>
        <a:graphic>
          <a:graphicData uri="http://schemas.openxmlformats.org/drawingml/2006/table">
            <a:tbl>
              <a:tblPr firstRow="1" firstCol="1" bandRow="1">
                <a:tableStyleId>{5C22544A-7EE6-4342-B048-85BDC9FD1C3A}</a:tableStyleId>
              </a:tblPr>
              <a:tblGrid>
                <a:gridCol w="1264956">
                  <a:extLst>
                    <a:ext uri="{9D8B030D-6E8A-4147-A177-3AD203B41FA5}">
                      <a16:colId xmlns:a16="http://schemas.microsoft.com/office/drawing/2014/main" val="2907559764"/>
                    </a:ext>
                  </a:extLst>
                </a:gridCol>
                <a:gridCol w="2018660">
                  <a:extLst>
                    <a:ext uri="{9D8B030D-6E8A-4147-A177-3AD203B41FA5}">
                      <a16:colId xmlns:a16="http://schemas.microsoft.com/office/drawing/2014/main" val="1756789735"/>
                    </a:ext>
                  </a:extLst>
                </a:gridCol>
              </a:tblGrid>
              <a:tr h="177389">
                <a:tc>
                  <a:txBody>
                    <a:bodyPr/>
                    <a:lstStyle/>
                    <a:p>
                      <a:pPr>
                        <a:lnSpc>
                          <a:spcPct val="107000"/>
                        </a:lnSpc>
                        <a:spcAft>
                          <a:spcPts val="800"/>
                        </a:spcAft>
                      </a:pPr>
                      <a:r>
                        <a:rPr lang="en-IN" sz="1100" kern="0">
                          <a:effectLst/>
                        </a:rPr>
                        <a:t>MSRP</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800"/>
                        </a:spcAft>
                      </a:pPr>
                      <a:r>
                        <a:rPr lang="en-IN" sz="1100" kern="0">
                          <a:effectLst/>
                        </a:rPr>
                        <a:t>Column1</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950551519"/>
                  </a:ext>
                </a:extLst>
              </a:tr>
              <a:tr h="339319">
                <a:tc>
                  <a:txBody>
                    <a:bodyPr/>
                    <a:lstStyle/>
                    <a:p>
                      <a:pPr algn="r">
                        <a:lnSpc>
                          <a:spcPct val="107000"/>
                        </a:lnSpc>
                        <a:spcAft>
                          <a:spcPts val="800"/>
                        </a:spcAft>
                      </a:pPr>
                      <a:r>
                        <a:rPr lang="en-IN" sz="1100" kern="0" dirty="0">
                          <a:effectLst/>
                        </a:rPr>
                        <a:t>0.531312</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800"/>
                        </a:spcAft>
                      </a:pPr>
                      <a:r>
                        <a:rPr lang="en-IN" sz="1100" kern="0">
                          <a:effectLst/>
                        </a:rPr>
                        <a:t>engine cylinders</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314071197"/>
                  </a:ext>
                </a:extLst>
              </a:tr>
              <a:tr h="513321">
                <a:tc>
                  <a:txBody>
                    <a:bodyPr/>
                    <a:lstStyle/>
                    <a:p>
                      <a:pPr algn="r">
                        <a:lnSpc>
                          <a:spcPct val="107000"/>
                        </a:lnSpc>
                        <a:spcAft>
                          <a:spcPts val="800"/>
                        </a:spcAft>
                      </a:pPr>
                      <a:r>
                        <a:rPr lang="en-IN" sz="1100" kern="0">
                          <a:effectLst/>
                        </a:rPr>
                        <a:t>-0.12664</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800"/>
                        </a:spcAft>
                      </a:pPr>
                      <a:r>
                        <a:rPr lang="en-IN" sz="1100" kern="0">
                          <a:effectLst/>
                        </a:rPr>
                        <a:t>number of doors</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30512379"/>
                  </a:ext>
                </a:extLst>
              </a:tr>
              <a:tr h="339319">
                <a:tc>
                  <a:txBody>
                    <a:bodyPr/>
                    <a:lstStyle/>
                    <a:p>
                      <a:pPr algn="r">
                        <a:lnSpc>
                          <a:spcPct val="107000"/>
                        </a:lnSpc>
                        <a:spcAft>
                          <a:spcPts val="800"/>
                        </a:spcAft>
                      </a:pPr>
                      <a:r>
                        <a:rPr lang="en-IN" sz="1100" kern="0">
                          <a:effectLst/>
                        </a:rPr>
                        <a:t>0.662008</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800"/>
                        </a:spcAft>
                      </a:pPr>
                      <a:r>
                        <a:rPr lang="en-IN" sz="1100" kern="0">
                          <a:effectLst/>
                        </a:rPr>
                        <a:t>engine HP</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3912134439"/>
                  </a:ext>
                </a:extLst>
              </a:tr>
              <a:tr h="513321">
                <a:tc>
                  <a:txBody>
                    <a:bodyPr/>
                    <a:lstStyle/>
                    <a:p>
                      <a:pPr algn="r">
                        <a:lnSpc>
                          <a:spcPct val="107000"/>
                        </a:lnSpc>
                        <a:spcAft>
                          <a:spcPts val="800"/>
                        </a:spcAft>
                      </a:pPr>
                      <a:r>
                        <a:rPr lang="en-IN" sz="1100" kern="0">
                          <a:effectLst/>
                        </a:rPr>
                        <a:t>-0.16004</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800"/>
                        </a:spcAft>
                      </a:pPr>
                      <a:r>
                        <a:rPr lang="en-IN" sz="1100" kern="0">
                          <a:effectLst/>
                        </a:rPr>
                        <a:t>highway MPG</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2710862252"/>
                  </a:ext>
                </a:extLst>
              </a:tr>
              <a:tr h="513321">
                <a:tc>
                  <a:txBody>
                    <a:bodyPr/>
                    <a:lstStyle/>
                    <a:p>
                      <a:pPr algn="r">
                        <a:lnSpc>
                          <a:spcPct val="107000"/>
                        </a:lnSpc>
                        <a:spcAft>
                          <a:spcPts val="800"/>
                        </a:spcAft>
                      </a:pPr>
                      <a:r>
                        <a:rPr lang="en-IN" sz="1100" kern="0">
                          <a:effectLst/>
                        </a:rPr>
                        <a:t>-0.15768</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800"/>
                        </a:spcAft>
                      </a:pPr>
                      <a:r>
                        <a:rPr lang="en-IN" sz="1100" kern="0" dirty="0">
                          <a:effectLst/>
                        </a:rPr>
                        <a:t>city MPG</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193802101"/>
                  </a:ext>
                </a:extLst>
              </a:tr>
            </a:tbl>
          </a:graphicData>
        </a:graphic>
      </p:graphicFrame>
      <p:sp>
        <p:nvSpPr>
          <p:cNvPr id="11" name="TextBox 10">
            <a:extLst>
              <a:ext uri="{FF2B5EF4-FFF2-40B4-BE49-F238E27FC236}">
                <a16:creationId xmlns:a16="http://schemas.microsoft.com/office/drawing/2014/main" id="{D69AE9AE-DADF-ADBB-3382-439326421403}"/>
              </a:ext>
            </a:extLst>
          </p:cNvPr>
          <p:cNvSpPr txBox="1"/>
          <p:nvPr/>
        </p:nvSpPr>
        <p:spPr>
          <a:xfrm>
            <a:off x="4760650" y="415098"/>
            <a:ext cx="6094520" cy="6027804"/>
          </a:xfrm>
          <a:prstGeom prst="rect">
            <a:avLst/>
          </a:prstGeom>
          <a:noFill/>
        </p:spPr>
        <p:txBody>
          <a:bodyPr wrap="square">
            <a:spAutoFit/>
          </a:bodyPr>
          <a:lstStyle/>
          <a:p>
            <a:pPr>
              <a:lnSpc>
                <a:spcPct val="107000"/>
              </a:lnSpc>
              <a:spcAft>
                <a:spcPts val="800"/>
              </a:spcAft>
            </a:pPr>
            <a:r>
              <a:rPr lang="en-IN" sz="1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Based on the car features and brand the car prices differ a lot. For example famous brands like Bugatti have high costs. Other than the brand the style, model, speed and flexibility of the car also effect the price considerably.</a:t>
            </a:r>
            <a:endParaRPr lang="en-IN" sz="16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From the graphs we can observe that engine HP has a significant impact on the price. For high engine HP the prices increased.</a:t>
            </a:r>
            <a:endParaRPr lang="en-IN" sz="16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We can also see that the popularity of the cars is increasing over time.</a:t>
            </a:r>
            <a:endParaRPr lang="en-IN" sz="16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The MSRP of the vehicles is also increasing over time.</a:t>
            </a:r>
            <a:endParaRPr lang="en-IN" sz="16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It means more people are willing to spend on vehicles and their popularity is increasing over time.</a:t>
            </a:r>
            <a:endParaRPr lang="en-IN" sz="16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The manufacturers should focus more on the cars that are popular among people and try to increase their flexibility and features and develop new models in them.</a:t>
            </a:r>
            <a:endParaRPr lang="en-IN" sz="16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For the remaining cars also it is better to make them more flexible and add more versions or features so that people will prefer them and the diversity will be maintained.</a:t>
            </a:r>
            <a:endParaRPr lang="en-IN" sz="16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44539347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0F6195-837B-5A5B-7668-190FA7BD8701}"/>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ABC call volume trend</a:t>
            </a:r>
            <a:endParaRPr lang="en-IN" dirty="0">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A15C6144-56FA-5A09-6D24-85904F5F0D8A}"/>
              </a:ext>
            </a:extLst>
          </p:cNvPr>
          <p:cNvSpPr>
            <a:spLocks noGrp="1"/>
          </p:cNvSpPr>
          <p:nvPr>
            <p:ph type="body" idx="1"/>
          </p:nvPr>
        </p:nvSpPr>
        <p:spPr/>
        <p:txBody>
          <a:bodyPr/>
          <a:lstStyle/>
          <a:p>
            <a:endParaRPr lang="en-IN"/>
          </a:p>
        </p:txBody>
      </p:sp>
    </p:spTree>
    <p:extLst>
      <p:ext uri="{BB962C8B-B14F-4D97-AF65-F5344CB8AC3E}">
        <p14:creationId xmlns:p14="http://schemas.microsoft.com/office/powerpoint/2010/main" val="226579825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D3EEE9-9A3F-D414-FFFE-5C51441513C1}"/>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Customer experience analysis</a:t>
            </a:r>
            <a:endParaRPr lang="en-IN"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96C4235B-7814-D5DD-3AD9-E1BE688BC141}"/>
              </a:ext>
            </a:extLst>
          </p:cNvPr>
          <p:cNvSpPr>
            <a:spLocks noGrp="1"/>
          </p:cNvSpPr>
          <p:nvPr>
            <p:ph idx="1"/>
          </p:nvPr>
        </p:nvSpPr>
        <p:spPr>
          <a:xfrm>
            <a:off x="1219201" y="2024109"/>
            <a:ext cx="9877886" cy="4148091"/>
          </a:xfrm>
        </p:spPr>
        <p:txBody>
          <a:bodyPr>
            <a:normAutofit fontScale="92500" lnSpcReduction="20000"/>
          </a:bodyPr>
          <a:lstStyle/>
          <a:p>
            <a:r>
              <a:rPr lang="en-US" b="0" i="0" dirty="0">
                <a:solidFill>
                  <a:schemeClr val="tx1">
                    <a:lumMod val="95000"/>
                    <a:lumOff val="5000"/>
                  </a:schemeClr>
                </a:solidFill>
                <a:effectLst/>
                <a:latin typeface="Times New Roman" panose="02020603050405020304" pitchFamily="18" charset="0"/>
                <a:cs typeface="Times New Roman" panose="02020603050405020304" pitchFamily="18" charset="0"/>
              </a:rPr>
              <a:t>A Customer Experience (CX) team plays a crucial role in a company. They analyze customer feedback and data, derive insights from it, and share these insights with the rest of the organization. This team is responsible for a wide range of tasks, including managing customer experience programs, handling internal communications, mapping customer journeys, and managing customer data, among others.</a:t>
            </a:r>
            <a:br>
              <a:rPr lang="en-US" dirty="0">
                <a:solidFill>
                  <a:schemeClr val="tx1">
                    <a:lumMod val="95000"/>
                    <a:lumOff val="5000"/>
                  </a:schemeClr>
                </a:solidFill>
                <a:latin typeface="Times New Roman" panose="02020603050405020304" pitchFamily="18" charset="0"/>
                <a:cs typeface="Times New Roman" panose="02020603050405020304" pitchFamily="18" charset="0"/>
              </a:rPr>
            </a:br>
            <a:br>
              <a:rPr lang="en-US" dirty="0">
                <a:solidFill>
                  <a:schemeClr val="tx1">
                    <a:lumMod val="95000"/>
                    <a:lumOff val="5000"/>
                  </a:schemeClr>
                </a:solidFill>
                <a:latin typeface="Times New Roman" panose="02020603050405020304" pitchFamily="18" charset="0"/>
                <a:cs typeface="Times New Roman" panose="02020603050405020304" pitchFamily="18" charset="0"/>
              </a:rPr>
            </a:br>
            <a:r>
              <a:rPr lang="en-US" b="0" i="0" dirty="0">
                <a:solidFill>
                  <a:schemeClr val="tx1">
                    <a:lumMod val="95000"/>
                    <a:lumOff val="5000"/>
                  </a:schemeClr>
                </a:solidFill>
                <a:effectLst/>
                <a:latin typeface="Times New Roman" panose="02020603050405020304" pitchFamily="18" charset="0"/>
                <a:cs typeface="Times New Roman" panose="02020603050405020304" pitchFamily="18" charset="0"/>
              </a:rPr>
              <a:t>In the current era, several AI-powered tools are being used to enhance customer experience. These include Interactive Voice Response (IVR), Robotic Process Automation (RPA), Predictive Analytics, and Intelligent Routing.</a:t>
            </a:r>
            <a:br>
              <a:rPr lang="en-US" dirty="0">
                <a:solidFill>
                  <a:schemeClr val="tx1">
                    <a:lumMod val="95000"/>
                    <a:lumOff val="5000"/>
                  </a:schemeClr>
                </a:solidFill>
                <a:latin typeface="Times New Roman" panose="02020603050405020304" pitchFamily="18" charset="0"/>
                <a:cs typeface="Times New Roman" panose="02020603050405020304" pitchFamily="18" charset="0"/>
              </a:rPr>
            </a:br>
            <a:br>
              <a:rPr lang="en-US" dirty="0">
                <a:solidFill>
                  <a:schemeClr val="tx1">
                    <a:lumMod val="95000"/>
                    <a:lumOff val="5000"/>
                  </a:schemeClr>
                </a:solidFill>
                <a:latin typeface="Times New Roman" panose="02020603050405020304" pitchFamily="18" charset="0"/>
                <a:cs typeface="Times New Roman" panose="02020603050405020304" pitchFamily="18" charset="0"/>
              </a:rPr>
            </a:br>
            <a:r>
              <a:rPr lang="en-US" b="0" i="0" dirty="0">
                <a:solidFill>
                  <a:schemeClr val="tx1">
                    <a:lumMod val="95000"/>
                    <a:lumOff val="5000"/>
                  </a:schemeClr>
                </a:solidFill>
                <a:effectLst/>
                <a:latin typeface="Times New Roman" panose="02020603050405020304" pitchFamily="18" charset="0"/>
                <a:cs typeface="Times New Roman" panose="02020603050405020304" pitchFamily="18" charset="0"/>
              </a:rPr>
              <a:t>One of the key roles in a CX team is that of the customer service representative, also known as a call center agent. These agents handle various types of support, including email, inbound, outbound, and social media support.</a:t>
            </a:r>
            <a:br>
              <a:rPr lang="en-US" dirty="0">
                <a:solidFill>
                  <a:schemeClr val="tx1">
                    <a:lumMod val="95000"/>
                    <a:lumOff val="5000"/>
                  </a:schemeClr>
                </a:solidFill>
                <a:latin typeface="Times New Roman" panose="02020603050405020304" pitchFamily="18" charset="0"/>
                <a:cs typeface="Times New Roman" panose="02020603050405020304" pitchFamily="18" charset="0"/>
              </a:rPr>
            </a:br>
            <a:br>
              <a:rPr lang="en-US" dirty="0">
                <a:solidFill>
                  <a:schemeClr val="tx1">
                    <a:lumMod val="95000"/>
                    <a:lumOff val="5000"/>
                  </a:schemeClr>
                </a:solidFill>
                <a:latin typeface="Times New Roman" panose="02020603050405020304" pitchFamily="18" charset="0"/>
                <a:cs typeface="Times New Roman" panose="02020603050405020304" pitchFamily="18" charset="0"/>
              </a:rPr>
            </a:br>
            <a:r>
              <a:rPr lang="en-US" b="0" i="0" dirty="0">
                <a:solidFill>
                  <a:schemeClr val="tx1">
                    <a:lumMod val="95000"/>
                    <a:lumOff val="5000"/>
                  </a:schemeClr>
                </a:solidFill>
                <a:effectLst/>
                <a:latin typeface="Times New Roman" panose="02020603050405020304" pitchFamily="18" charset="0"/>
                <a:cs typeface="Times New Roman" panose="02020603050405020304" pitchFamily="18" charset="0"/>
              </a:rPr>
              <a:t>Inbound customer support, which is the focus of this project, involves handling incoming calls from existing or prospective customers. The goal is to attract, engage, and delight customers, turning them into loyal advocates for the business.</a:t>
            </a:r>
            <a:endParaRPr lang="en-IN"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5043485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B3397884-B778-051D-BDA8-802BBC887DB3}"/>
              </a:ext>
            </a:extLst>
          </p:cNvPr>
          <p:cNvGraphicFramePr>
            <a:graphicFrameLocks noGrp="1"/>
          </p:cNvGraphicFramePr>
          <p:nvPr>
            <p:extLst>
              <p:ext uri="{D42A27DB-BD31-4B8C-83A1-F6EECF244321}">
                <p14:modId xmlns:p14="http://schemas.microsoft.com/office/powerpoint/2010/main" val="3206928751"/>
              </p:ext>
            </p:extLst>
          </p:nvPr>
        </p:nvGraphicFramePr>
        <p:xfrm>
          <a:off x="1556428" y="1168226"/>
          <a:ext cx="3557109" cy="4256035"/>
        </p:xfrm>
        <a:graphic>
          <a:graphicData uri="http://schemas.openxmlformats.org/drawingml/2006/table">
            <a:tbl>
              <a:tblPr firstRow="1" firstCol="1" bandRow="1">
                <a:tableStyleId>{5C22544A-7EE6-4342-B048-85BDC9FD1C3A}</a:tableStyleId>
              </a:tblPr>
              <a:tblGrid>
                <a:gridCol w="1207459">
                  <a:extLst>
                    <a:ext uri="{9D8B030D-6E8A-4147-A177-3AD203B41FA5}">
                      <a16:colId xmlns:a16="http://schemas.microsoft.com/office/drawing/2014/main" val="287455857"/>
                    </a:ext>
                  </a:extLst>
                </a:gridCol>
                <a:gridCol w="2349650">
                  <a:extLst>
                    <a:ext uri="{9D8B030D-6E8A-4147-A177-3AD203B41FA5}">
                      <a16:colId xmlns:a16="http://schemas.microsoft.com/office/drawing/2014/main" val="2145015776"/>
                    </a:ext>
                  </a:extLst>
                </a:gridCol>
              </a:tblGrid>
              <a:tr h="549254">
                <a:tc>
                  <a:txBody>
                    <a:bodyPr/>
                    <a:lstStyle/>
                    <a:p>
                      <a:pPr>
                        <a:lnSpc>
                          <a:spcPct val="107000"/>
                        </a:lnSpc>
                        <a:spcAft>
                          <a:spcPts val="800"/>
                        </a:spcAft>
                      </a:pPr>
                      <a:r>
                        <a:rPr lang="en-IN" sz="1200" kern="0">
                          <a:effectLst/>
                        </a:rPr>
                        <a:t>Row Labels</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800"/>
                        </a:spcAft>
                      </a:pPr>
                      <a:r>
                        <a:rPr lang="en-IN" sz="1200" kern="0">
                          <a:effectLst/>
                        </a:rPr>
                        <a:t>Average of Call_Seconds (s)</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3522983858"/>
                  </a:ext>
                </a:extLst>
              </a:tr>
              <a:tr h="285137">
                <a:tc>
                  <a:txBody>
                    <a:bodyPr/>
                    <a:lstStyle/>
                    <a:p>
                      <a:pPr>
                        <a:lnSpc>
                          <a:spcPct val="107000"/>
                        </a:lnSpc>
                        <a:spcAft>
                          <a:spcPts val="800"/>
                        </a:spcAft>
                      </a:pPr>
                      <a:r>
                        <a:rPr lang="en-IN" sz="1200" kern="0">
                          <a:effectLst/>
                        </a:rPr>
                        <a:t>10_11</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r">
                        <a:lnSpc>
                          <a:spcPct val="107000"/>
                        </a:lnSpc>
                        <a:spcAft>
                          <a:spcPts val="800"/>
                        </a:spcAft>
                      </a:pPr>
                      <a:r>
                        <a:rPr lang="en-IN" sz="1200" kern="0">
                          <a:effectLst/>
                        </a:rPr>
                        <a:t>209.146173</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4209301105"/>
                  </a:ext>
                </a:extLst>
              </a:tr>
              <a:tr h="285137">
                <a:tc>
                  <a:txBody>
                    <a:bodyPr/>
                    <a:lstStyle/>
                    <a:p>
                      <a:pPr>
                        <a:lnSpc>
                          <a:spcPct val="107000"/>
                        </a:lnSpc>
                        <a:spcAft>
                          <a:spcPts val="800"/>
                        </a:spcAft>
                      </a:pPr>
                      <a:r>
                        <a:rPr lang="en-IN" sz="1200" kern="0">
                          <a:effectLst/>
                        </a:rPr>
                        <a:t>11_12</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r">
                        <a:lnSpc>
                          <a:spcPct val="107000"/>
                        </a:lnSpc>
                        <a:spcAft>
                          <a:spcPts val="800"/>
                        </a:spcAft>
                      </a:pPr>
                      <a:r>
                        <a:rPr lang="en-IN" sz="1200" kern="0">
                          <a:effectLst/>
                        </a:rPr>
                        <a:t>203.3522837</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3846406593"/>
                  </a:ext>
                </a:extLst>
              </a:tr>
              <a:tr h="285137">
                <a:tc>
                  <a:txBody>
                    <a:bodyPr/>
                    <a:lstStyle/>
                    <a:p>
                      <a:pPr>
                        <a:lnSpc>
                          <a:spcPct val="107000"/>
                        </a:lnSpc>
                        <a:spcAft>
                          <a:spcPts val="800"/>
                        </a:spcAft>
                      </a:pPr>
                      <a:r>
                        <a:rPr lang="en-IN" sz="1200" kern="0">
                          <a:effectLst/>
                        </a:rPr>
                        <a:t>12_13</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r">
                        <a:lnSpc>
                          <a:spcPct val="107000"/>
                        </a:lnSpc>
                        <a:spcAft>
                          <a:spcPts val="800"/>
                        </a:spcAft>
                      </a:pPr>
                      <a:r>
                        <a:rPr lang="en-IN" sz="1200" kern="0">
                          <a:effectLst/>
                        </a:rPr>
                        <a:t>190.7582262</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2012762941"/>
                  </a:ext>
                </a:extLst>
              </a:tr>
              <a:tr h="285137">
                <a:tc>
                  <a:txBody>
                    <a:bodyPr/>
                    <a:lstStyle/>
                    <a:p>
                      <a:pPr>
                        <a:lnSpc>
                          <a:spcPct val="107000"/>
                        </a:lnSpc>
                        <a:spcAft>
                          <a:spcPts val="800"/>
                        </a:spcAft>
                      </a:pPr>
                      <a:r>
                        <a:rPr lang="en-IN" sz="1200" kern="0">
                          <a:effectLst/>
                        </a:rPr>
                        <a:t>13_14</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r">
                        <a:lnSpc>
                          <a:spcPct val="107000"/>
                        </a:lnSpc>
                        <a:spcAft>
                          <a:spcPts val="800"/>
                        </a:spcAft>
                      </a:pPr>
                      <a:r>
                        <a:rPr lang="en-IN" sz="1200" kern="0">
                          <a:effectLst/>
                        </a:rPr>
                        <a:t>193.5996208</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15013261"/>
                  </a:ext>
                </a:extLst>
              </a:tr>
              <a:tr h="285137">
                <a:tc>
                  <a:txBody>
                    <a:bodyPr/>
                    <a:lstStyle/>
                    <a:p>
                      <a:pPr>
                        <a:lnSpc>
                          <a:spcPct val="107000"/>
                        </a:lnSpc>
                        <a:spcAft>
                          <a:spcPts val="800"/>
                        </a:spcAft>
                      </a:pPr>
                      <a:r>
                        <a:rPr lang="en-IN" sz="1200" kern="0">
                          <a:effectLst/>
                        </a:rPr>
                        <a:t>14_15</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r">
                        <a:lnSpc>
                          <a:spcPct val="107000"/>
                        </a:lnSpc>
                        <a:spcAft>
                          <a:spcPts val="800"/>
                        </a:spcAft>
                      </a:pPr>
                      <a:r>
                        <a:rPr lang="en-IN" sz="1200" kern="0">
                          <a:effectLst/>
                        </a:rPr>
                        <a:t>193.196702</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588253509"/>
                  </a:ext>
                </a:extLst>
              </a:tr>
              <a:tr h="285137">
                <a:tc>
                  <a:txBody>
                    <a:bodyPr/>
                    <a:lstStyle/>
                    <a:p>
                      <a:pPr>
                        <a:lnSpc>
                          <a:spcPct val="107000"/>
                        </a:lnSpc>
                        <a:spcAft>
                          <a:spcPts val="800"/>
                        </a:spcAft>
                      </a:pPr>
                      <a:r>
                        <a:rPr lang="en-IN" sz="1200" kern="0">
                          <a:effectLst/>
                        </a:rPr>
                        <a:t>15_16</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r">
                        <a:lnSpc>
                          <a:spcPct val="107000"/>
                        </a:lnSpc>
                        <a:spcAft>
                          <a:spcPts val="800"/>
                        </a:spcAft>
                      </a:pPr>
                      <a:r>
                        <a:rPr lang="en-IN" sz="1200" kern="0">
                          <a:effectLst/>
                        </a:rPr>
                        <a:t>195.4858855</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2091069866"/>
                  </a:ext>
                </a:extLst>
              </a:tr>
              <a:tr h="285137">
                <a:tc>
                  <a:txBody>
                    <a:bodyPr/>
                    <a:lstStyle/>
                    <a:p>
                      <a:pPr>
                        <a:lnSpc>
                          <a:spcPct val="107000"/>
                        </a:lnSpc>
                        <a:spcAft>
                          <a:spcPts val="800"/>
                        </a:spcAft>
                      </a:pPr>
                      <a:r>
                        <a:rPr lang="en-IN" sz="1200" kern="0">
                          <a:effectLst/>
                        </a:rPr>
                        <a:t>16_17</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r">
                        <a:lnSpc>
                          <a:spcPct val="107000"/>
                        </a:lnSpc>
                        <a:spcAft>
                          <a:spcPts val="800"/>
                        </a:spcAft>
                      </a:pPr>
                      <a:r>
                        <a:rPr lang="en-IN" sz="1200" kern="0">
                          <a:effectLst/>
                        </a:rPr>
                        <a:t>196.542932</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430856666"/>
                  </a:ext>
                </a:extLst>
              </a:tr>
              <a:tr h="285137">
                <a:tc>
                  <a:txBody>
                    <a:bodyPr/>
                    <a:lstStyle/>
                    <a:p>
                      <a:pPr>
                        <a:lnSpc>
                          <a:spcPct val="107000"/>
                        </a:lnSpc>
                        <a:spcAft>
                          <a:spcPts val="800"/>
                        </a:spcAft>
                      </a:pPr>
                      <a:r>
                        <a:rPr lang="en-IN" sz="1200" kern="0">
                          <a:effectLst/>
                        </a:rPr>
                        <a:t>17_18</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r">
                        <a:lnSpc>
                          <a:spcPct val="107000"/>
                        </a:lnSpc>
                        <a:spcAft>
                          <a:spcPts val="800"/>
                        </a:spcAft>
                      </a:pPr>
                      <a:r>
                        <a:rPr lang="en-IN" sz="1200" kern="0">
                          <a:effectLst/>
                        </a:rPr>
                        <a:t>198.7127846</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2588399726"/>
                  </a:ext>
                </a:extLst>
              </a:tr>
              <a:tr h="285137">
                <a:tc>
                  <a:txBody>
                    <a:bodyPr/>
                    <a:lstStyle/>
                    <a:p>
                      <a:pPr>
                        <a:lnSpc>
                          <a:spcPct val="107000"/>
                        </a:lnSpc>
                        <a:spcAft>
                          <a:spcPts val="800"/>
                        </a:spcAft>
                      </a:pPr>
                      <a:r>
                        <a:rPr lang="en-IN" sz="1200" kern="0">
                          <a:effectLst/>
                        </a:rPr>
                        <a:t>18_19</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r">
                        <a:lnSpc>
                          <a:spcPct val="107000"/>
                        </a:lnSpc>
                        <a:spcAft>
                          <a:spcPts val="800"/>
                        </a:spcAft>
                      </a:pPr>
                      <a:r>
                        <a:rPr lang="en-IN" sz="1200" kern="0">
                          <a:effectLst/>
                        </a:rPr>
                        <a:t>201.0931383</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3168562104"/>
                  </a:ext>
                </a:extLst>
              </a:tr>
              <a:tr h="285137">
                <a:tc>
                  <a:txBody>
                    <a:bodyPr/>
                    <a:lstStyle/>
                    <a:p>
                      <a:pPr>
                        <a:lnSpc>
                          <a:spcPct val="107000"/>
                        </a:lnSpc>
                        <a:spcAft>
                          <a:spcPts val="800"/>
                        </a:spcAft>
                      </a:pPr>
                      <a:r>
                        <a:rPr lang="en-IN" sz="1200" kern="0">
                          <a:effectLst/>
                        </a:rPr>
                        <a:t>19_20</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r">
                        <a:lnSpc>
                          <a:spcPct val="107000"/>
                        </a:lnSpc>
                        <a:spcAft>
                          <a:spcPts val="800"/>
                        </a:spcAft>
                      </a:pPr>
                      <a:r>
                        <a:rPr lang="en-IN" sz="1200" kern="0">
                          <a:effectLst/>
                        </a:rPr>
                        <a:t>203.9389068</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8929955"/>
                  </a:ext>
                </a:extLst>
              </a:tr>
              <a:tr h="285137">
                <a:tc>
                  <a:txBody>
                    <a:bodyPr/>
                    <a:lstStyle/>
                    <a:p>
                      <a:pPr>
                        <a:lnSpc>
                          <a:spcPct val="107000"/>
                        </a:lnSpc>
                        <a:spcAft>
                          <a:spcPts val="800"/>
                        </a:spcAft>
                      </a:pPr>
                      <a:r>
                        <a:rPr lang="en-IN" sz="1200" kern="0">
                          <a:effectLst/>
                        </a:rPr>
                        <a:t>20_21</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r">
                        <a:lnSpc>
                          <a:spcPct val="107000"/>
                        </a:lnSpc>
                        <a:spcAft>
                          <a:spcPts val="800"/>
                        </a:spcAft>
                      </a:pPr>
                      <a:r>
                        <a:rPr lang="en-IN" sz="1200" kern="0">
                          <a:effectLst/>
                        </a:rPr>
                        <a:t>202.5537849</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3132325616"/>
                  </a:ext>
                </a:extLst>
              </a:tr>
              <a:tr h="285137">
                <a:tc>
                  <a:txBody>
                    <a:bodyPr/>
                    <a:lstStyle/>
                    <a:p>
                      <a:pPr>
                        <a:lnSpc>
                          <a:spcPct val="107000"/>
                        </a:lnSpc>
                        <a:spcAft>
                          <a:spcPts val="800"/>
                        </a:spcAft>
                      </a:pPr>
                      <a:r>
                        <a:rPr lang="en-IN" sz="1200" kern="0">
                          <a:effectLst/>
                        </a:rPr>
                        <a:t>9_10</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r">
                        <a:lnSpc>
                          <a:spcPct val="107000"/>
                        </a:lnSpc>
                        <a:spcAft>
                          <a:spcPts val="800"/>
                        </a:spcAft>
                      </a:pPr>
                      <a:r>
                        <a:rPr lang="en-IN" sz="1200" kern="0">
                          <a:effectLst/>
                        </a:rPr>
                        <a:t>199.0057078</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162584912"/>
                  </a:ext>
                </a:extLst>
              </a:tr>
              <a:tr h="285137">
                <a:tc>
                  <a:txBody>
                    <a:bodyPr/>
                    <a:lstStyle/>
                    <a:p>
                      <a:pPr>
                        <a:lnSpc>
                          <a:spcPct val="107000"/>
                        </a:lnSpc>
                        <a:spcAft>
                          <a:spcPts val="800"/>
                        </a:spcAft>
                      </a:pPr>
                      <a:r>
                        <a:rPr lang="en-IN" sz="1200" kern="0">
                          <a:effectLst/>
                        </a:rPr>
                        <a:t>Grand Total</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r">
                        <a:lnSpc>
                          <a:spcPct val="107000"/>
                        </a:lnSpc>
                        <a:spcAft>
                          <a:spcPts val="800"/>
                        </a:spcAft>
                      </a:pPr>
                      <a:r>
                        <a:rPr lang="en-IN" sz="1200" kern="0" dirty="0">
                          <a:effectLst/>
                        </a:rPr>
                        <a:t>197.7097159</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2415801566"/>
                  </a:ext>
                </a:extLst>
              </a:tr>
            </a:tbl>
          </a:graphicData>
        </a:graphic>
      </p:graphicFrame>
      <p:graphicFrame>
        <p:nvGraphicFramePr>
          <p:cNvPr id="3" name="Chart 2">
            <a:extLst>
              <a:ext uri="{FF2B5EF4-FFF2-40B4-BE49-F238E27FC236}">
                <a16:creationId xmlns:a16="http://schemas.microsoft.com/office/drawing/2014/main" id="{11E39A11-6AD3-A042-BBE9-BBD5E078E8D3}"/>
              </a:ext>
            </a:extLst>
          </p:cNvPr>
          <p:cNvGraphicFramePr/>
          <p:nvPr>
            <p:extLst>
              <p:ext uri="{D42A27DB-BD31-4B8C-83A1-F6EECF244321}">
                <p14:modId xmlns:p14="http://schemas.microsoft.com/office/powerpoint/2010/main" val="2832909033"/>
              </p:ext>
            </p:extLst>
          </p:nvPr>
        </p:nvGraphicFramePr>
        <p:xfrm>
          <a:off x="6027939" y="1269507"/>
          <a:ext cx="5717218" cy="404821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37145936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22D1BDDC-28ED-F579-7477-494B87C78BBC}"/>
              </a:ext>
            </a:extLst>
          </p:cNvPr>
          <p:cNvGraphicFramePr>
            <a:graphicFrameLocks noGrp="1"/>
          </p:cNvGraphicFramePr>
          <p:nvPr>
            <p:extLst>
              <p:ext uri="{D42A27DB-BD31-4B8C-83A1-F6EECF244321}">
                <p14:modId xmlns:p14="http://schemas.microsoft.com/office/powerpoint/2010/main" val="1944329856"/>
              </p:ext>
            </p:extLst>
          </p:nvPr>
        </p:nvGraphicFramePr>
        <p:xfrm>
          <a:off x="1061720" y="1346691"/>
          <a:ext cx="4781296" cy="3620385"/>
        </p:xfrm>
        <a:graphic>
          <a:graphicData uri="http://schemas.openxmlformats.org/drawingml/2006/table">
            <a:tbl>
              <a:tblPr firstRow="1" firstCol="1" bandRow="1">
                <a:tableStyleId>{5C22544A-7EE6-4342-B048-85BDC9FD1C3A}</a:tableStyleId>
              </a:tblPr>
              <a:tblGrid>
                <a:gridCol w="1499220">
                  <a:extLst>
                    <a:ext uri="{9D8B030D-6E8A-4147-A177-3AD203B41FA5}">
                      <a16:colId xmlns:a16="http://schemas.microsoft.com/office/drawing/2014/main" val="1830465112"/>
                    </a:ext>
                  </a:extLst>
                </a:gridCol>
                <a:gridCol w="3282076">
                  <a:extLst>
                    <a:ext uri="{9D8B030D-6E8A-4147-A177-3AD203B41FA5}">
                      <a16:colId xmlns:a16="http://schemas.microsoft.com/office/drawing/2014/main" val="2021219284"/>
                    </a:ext>
                  </a:extLst>
                </a:gridCol>
              </a:tblGrid>
              <a:tr h="467222">
                <a:tc>
                  <a:txBody>
                    <a:bodyPr/>
                    <a:lstStyle/>
                    <a:p>
                      <a:pPr>
                        <a:lnSpc>
                          <a:spcPct val="107000"/>
                        </a:lnSpc>
                        <a:spcAft>
                          <a:spcPts val="800"/>
                        </a:spcAft>
                      </a:pPr>
                      <a:r>
                        <a:rPr lang="en-IN" sz="1200" kern="0">
                          <a:effectLst/>
                        </a:rPr>
                        <a:t>Row Labels</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800"/>
                        </a:spcAft>
                      </a:pPr>
                      <a:r>
                        <a:rPr lang="en-IN" sz="1200" kern="0">
                          <a:effectLst/>
                        </a:rPr>
                        <a:t>Count of Customer_Phone_No</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3138664577"/>
                  </a:ext>
                </a:extLst>
              </a:tr>
              <a:tr h="242551">
                <a:tc>
                  <a:txBody>
                    <a:bodyPr/>
                    <a:lstStyle/>
                    <a:p>
                      <a:pPr>
                        <a:lnSpc>
                          <a:spcPct val="107000"/>
                        </a:lnSpc>
                        <a:spcAft>
                          <a:spcPts val="800"/>
                        </a:spcAft>
                      </a:pPr>
                      <a:r>
                        <a:rPr lang="en-IN" sz="1200" kern="0">
                          <a:effectLst/>
                        </a:rPr>
                        <a:t>10_11</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r">
                        <a:lnSpc>
                          <a:spcPct val="107000"/>
                        </a:lnSpc>
                        <a:spcAft>
                          <a:spcPts val="800"/>
                        </a:spcAft>
                      </a:pPr>
                      <a:r>
                        <a:rPr lang="en-IN" sz="1200" kern="0">
                          <a:effectLst/>
                        </a:rPr>
                        <a:t>13313</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745234452"/>
                  </a:ext>
                </a:extLst>
              </a:tr>
              <a:tr h="242551">
                <a:tc>
                  <a:txBody>
                    <a:bodyPr/>
                    <a:lstStyle/>
                    <a:p>
                      <a:pPr>
                        <a:lnSpc>
                          <a:spcPct val="107000"/>
                        </a:lnSpc>
                        <a:spcAft>
                          <a:spcPts val="800"/>
                        </a:spcAft>
                      </a:pPr>
                      <a:r>
                        <a:rPr lang="en-IN" sz="1200" kern="0">
                          <a:effectLst/>
                        </a:rPr>
                        <a:t>11_12</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r">
                        <a:lnSpc>
                          <a:spcPct val="107000"/>
                        </a:lnSpc>
                        <a:spcAft>
                          <a:spcPts val="800"/>
                        </a:spcAft>
                      </a:pPr>
                      <a:r>
                        <a:rPr lang="en-IN" sz="1200" kern="0">
                          <a:effectLst/>
                        </a:rPr>
                        <a:t>14626</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3874120122"/>
                  </a:ext>
                </a:extLst>
              </a:tr>
              <a:tr h="242551">
                <a:tc>
                  <a:txBody>
                    <a:bodyPr/>
                    <a:lstStyle/>
                    <a:p>
                      <a:pPr>
                        <a:lnSpc>
                          <a:spcPct val="107000"/>
                        </a:lnSpc>
                        <a:spcAft>
                          <a:spcPts val="800"/>
                        </a:spcAft>
                      </a:pPr>
                      <a:r>
                        <a:rPr lang="en-IN" sz="1200" kern="0">
                          <a:effectLst/>
                        </a:rPr>
                        <a:t>12_13</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r">
                        <a:lnSpc>
                          <a:spcPct val="107000"/>
                        </a:lnSpc>
                        <a:spcAft>
                          <a:spcPts val="800"/>
                        </a:spcAft>
                      </a:pPr>
                      <a:r>
                        <a:rPr lang="en-IN" sz="1200" kern="0">
                          <a:effectLst/>
                        </a:rPr>
                        <a:t>12652</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2928424511"/>
                  </a:ext>
                </a:extLst>
              </a:tr>
              <a:tr h="242551">
                <a:tc>
                  <a:txBody>
                    <a:bodyPr/>
                    <a:lstStyle/>
                    <a:p>
                      <a:pPr>
                        <a:lnSpc>
                          <a:spcPct val="107000"/>
                        </a:lnSpc>
                        <a:spcAft>
                          <a:spcPts val="800"/>
                        </a:spcAft>
                      </a:pPr>
                      <a:r>
                        <a:rPr lang="en-IN" sz="1200" kern="0">
                          <a:effectLst/>
                        </a:rPr>
                        <a:t>13_14</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r">
                        <a:lnSpc>
                          <a:spcPct val="107000"/>
                        </a:lnSpc>
                        <a:spcAft>
                          <a:spcPts val="800"/>
                        </a:spcAft>
                      </a:pPr>
                      <a:r>
                        <a:rPr lang="en-IN" sz="1200" kern="0">
                          <a:effectLst/>
                        </a:rPr>
                        <a:t>11561</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20693259"/>
                  </a:ext>
                </a:extLst>
              </a:tr>
              <a:tr h="242551">
                <a:tc>
                  <a:txBody>
                    <a:bodyPr/>
                    <a:lstStyle/>
                    <a:p>
                      <a:pPr>
                        <a:lnSpc>
                          <a:spcPct val="107000"/>
                        </a:lnSpc>
                        <a:spcAft>
                          <a:spcPts val="800"/>
                        </a:spcAft>
                      </a:pPr>
                      <a:r>
                        <a:rPr lang="en-IN" sz="1200" kern="0">
                          <a:effectLst/>
                        </a:rPr>
                        <a:t>14_15</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r">
                        <a:lnSpc>
                          <a:spcPct val="107000"/>
                        </a:lnSpc>
                        <a:spcAft>
                          <a:spcPts val="800"/>
                        </a:spcAft>
                      </a:pPr>
                      <a:r>
                        <a:rPr lang="en-IN" sz="1200" kern="0">
                          <a:effectLst/>
                        </a:rPr>
                        <a:t>10561</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909938321"/>
                  </a:ext>
                </a:extLst>
              </a:tr>
              <a:tr h="242551">
                <a:tc>
                  <a:txBody>
                    <a:bodyPr/>
                    <a:lstStyle/>
                    <a:p>
                      <a:pPr>
                        <a:lnSpc>
                          <a:spcPct val="107000"/>
                        </a:lnSpc>
                        <a:spcAft>
                          <a:spcPts val="800"/>
                        </a:spcAft>
                      </a:pPr>
                      <a:r>
                        <a:rPr lang="en-IN" sz="1200" kern="0">
                          <a:effectLst/>
                        </a:rPr>
                        <a:t>15_16</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r">
                        <a:lnSpc>
                          <a:spcPct val="107000"/>
                        </a:lnSpc>
                        <a:spcAft>
                          <a:spcPts val="800"/>
                        </a:spcAft>
                      </a:pPr>
                      <a:r>
                        <a:rPr lang="en-IN" sz="1200" kern="0">
                          <a:effectLst/>
                        </a:rPr>
                        <a:t>9159</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810185132"/>
                  </a:ext>
                </a:extLst>
              </a:tr>
              <a:tr h="242551">
                <a:tc>
                  <a:txBody>
                    <a:bodyPr/>
                    <a:lstStyle/>
                    <a:p>
                      <a:pPr>
                        <a:lnSpc>
                          <a:spcPct val="107000"/>
                        </a:lnSpc>
                        <a:spcAft>
                          <a:spcPts val="800"/>
                        </a:spcAft>
                      </a:pPr>
                      <a:r>
                        <a:rPr lang="en-IN" sz="1200" kern="0">
                          <a:effectLst/>
                        </a:rPr>
                        <a:t>16_17</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r">
                        <a:lnSpc>
                          <a:spcPct val="107000"/>
                        </a:lnSpc>
                        <a:spcAft>
                          <a:spcPts val="800"/>
                        </a:spcAft>
                      </a:pPr>
                      <a:r>
                        <a:rPr lang="en-IN" sz="1200" kern="0">
                          <a:effectLst/>
                        </a:rPr>
                        <a:t>8788</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404682507"/>
                  </a:ext>
                </a:extLst>
              </a:tr>
              <a:tr h="242551">
                <a:tc>
                  <a:txBody>
                    <a:bodyPr/>
                    <a:lstStyle/>
                    <a:p>
                      <a:pPr>
                        <a:lnSpc>
                          <a:spcPct val="107000"/>
                        </a:lnSpc>
                        <a:spcAft>
                          <a:spcPts val="800"/>
                        </a:spcAft>
                      </a:pPr>
                      <a:r>
                        <a:rPr lang="en-IN" sz="1200" kern="0">
                          <a:effectLst/>
                        </a:rPr>
                        <a:t>17_18</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r">
                        <a:lnSpc>
                          <a:spcPct val="107000"/>
                        </a:lnSpc>
                        <a:spcAft>
                          <a:spcPts val="800"/>
                        </a:spcAft>
                      </a:pPr>
                      <a:r>
                        <a:rPr lang="en-IN" sz="1200" kern="0">
                          <a:effectLst/>
                        </a:rPr>
                        <a:t>8534</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380750528"/>
                  </a:ext>
                </a:extLst>
              </a:tr>
              <a:tr h="242551">
                <a:tc>
                  <a:txBody>
                    <a:bodyPr/>
                    <a:lstStyle/>
                    <a:p>
                      <a:pPr>
                        <a:lnSpc>
                          <a:spcPct val="107000"/>
                        </a:lnSpc>
                        <a:spcAft>
                          <a:spcPts val="800"/>
                        </a:spcAft>
                      </a:pPr>
                      <a:r>
                        <a:rPr lang="en-IN" sz="1200" kern="0">
                          <a:effectLst/>
                        </a:rPr>
                        <a:t>18_19</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r">
                        <a:lnSpc>
                          <a:spcPct val="107000"/>
                        </a:lnSpc>
                        <a:spcAft>
                          <a:spcPts val="800"/>
                        </a:spcAft>
                      </a:pPr>
                      <a:r>
                        <a:rPr lang="en-IN" sz="1200" kern="0">
                          <a:effectLst/>
                        </a:rPr>
                        <a:t>7238</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53624953"/>
                  </a:ext>
                </a:extLst>
              </a:tr>
              <a:tr h="242551">
                <a:tc>
                  <a:txBody>
                    <a:bodyPr/>
                    <a:lstStyle/>
                    <a:p>
                      <a:pPr>
                        <a:lnSpc>
                          <a:spcPct val="107000"/>
                        </a:lnSpc>
                        <a:spcAft>
                          <a:spcPts val="800"/>
                        </a:spcAft>
                      </a:pPr>
                      <a:r>
                        <a:rPr lang="en-IN" sz="1200" kern="0">
                          <a:effectLst/>
                        </a:rPr>
                        <a:t>19_20</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r">
                        <a:lnSpc>
                          <a:spcPct val="107000"/>
                        </a:lnSpc>
                        <a:spcAft>
                          <a:spcPts val="800"/>
                        </a:spcAft>
                      </a:pPr>
                      <a:r>
                        <a:rPr lang="en-IN" sz="1200" kern="0">
                          <a:effectLst/>
                        </a:rPr>
                        <a:t>6463</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499959820"/>
                  </a:ext>
                </a:extLst>
              </a:tr>
              <a:tr h="242551">
                <a:tc>
                  <a:txBody>
                    <a:bodyPr/>
                    <a:lstStyle/>
                    <a:p>
                      <a:pPr>
                        <a:lnSpc>
                          <a:spcPct val="107000"/>
                        </a:lnSpc>
                        <a:spcAft>
                          <a:spcPts val="800"/>
                        </a:spcAft>
                      </a:pPr>
                      <a:r>
                        <a:rPr lang="en-IN" sz="1200" kern="0">
                          <a:effectLst/>
                        </a:rPr>
                        <a:t>20_21</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r">
                        <a:lnSpc>
                          <a:spcPct val="107000"/>
                        </a:lnSpc>
                        <a:spcAft>
                          <a:spcPts val="800"/>
                        </a:spcAft>
                      </a:pPr>
                      <a:r>
                        <a:rPr lang="en-IN" sz="1200" kern="0">
                          <a:effectLst/>
                        </a:rPr>
                        <a:t>5505</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2512228496"/>
                  </a:ext>
                </a:extLst>
              </a:tr>
              <a:tr h="242551">
                <a:tc>
                  <a:txBody>
                    <a:bodyPr/>
                    <a:lstStyle/>
                    <a:p>
                      <a:pPr>
                        <a:lnSpc>
                          <a:spcPct val="107000"/>
                        </a:lnSpc>
                        <a:spcAft>
                          <a:spcPts val="800"/>
                        </a:spcAft>
                      </a:pPr>
                      <a:r>
                        <a:rPr lang="en-IN" sz="1200" kern="0">
                          <a:effectLst/>
                        </a:rPr>
                        <a:t>9_10</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r">
                        <a:lnSpc>
                          <a:spcPct val="107000"/>
                        </a:lnSpc>
                        <a:spcAft>
                          <a:spcPts val="800"/>
                        </a:spcAft>
                      </a:pPr>
                      <a:r>
                        <a:rPr lang="en-IN" sz="1200" kern="0">
                          <a:effectLst/>
                        </a:rPr>
                        <a:t>9588</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786468608"/>
                  </a:ext>
                </a:extLst>
              </a:tr>
              <a:tr h="242551">
                <a:tc>
                  <a:txBody>
                    <a:bodyPr/>
                    <a:lstStyle/>
                    <a:p>
                      <a:pPr>
                        <a:lnSpc>
                          <a:spcPct val="107000"/>
                        </a:lnSpc>
                        <a:spcAft>
                          <a:spcPts val="800"/>
                        </a:spcAft>
                      </a:pPr>
                      <a:r>
                        <a:rPr lang="en-IN" sz="1200" kern="0">
                          <a:effectLst/>
                        </a:rPr>
                        <a:t>Grand Total</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r">
                        <a:lnSpc>
                          <a:spcPct val="107000"/>
                        </a:lnSpc>
                        <a:spcAft>
                          <a:spcPts val="800"/>
                        </a:spcAft>
                      </a:pPr>
                      <a:r>
                        <a:rPr lang="en-IN" sz="1200" kern="0" dirty="0">
                          <a:effectLst/>
                        </a:rPr>
                        <a:t>117988</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5925162"/>
                  </a:ext>
                </a:extLst>
              </a:tr>
            </a:tbl>
          </a:graphicData>
        </a:graphic>
      </p:graphicFrame>
      <p:sp>
        <p:nvSpPr>
          <p:cNvPr id="5" name="Rectangle 2">
            <a:extLst>
              <a:ext uri="{FF2B5EF4-FFF2-40B4-BE49-F238E27FC236}">
                <a16:creationId xmlns:a16="http://schemas.microsoft.com/office/drawing/2014/main" id="{E5D6261F-C158-B940-EDCA-353F309CC40F}"/>
              </a:ext>
            </a:extLst>
          </p:cNvPr>
          <p:cNvSpPr>
            <a:spLocks noChangeArrowheads="1"/>
          </p:cNvSpPr>
          <p:nvPr/>
        </p:nvSpPr>
        <p:spPr bwMode="auto">
          <a:xfrm>
            <a:off x="4673600" y="2597150"/>
            <a:ext cx="19449340" cy="5597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IN"/>
          </a:p>
        </p:txBody>
      </p:sp>
      <p:graphicFrame>
        <p:nvGraphicFramePr>
          <p:cNvPr id="6" name="Chart 5">
            <a:extLst>
              <a:ext uri="{FF2B5EF4-FFF2-40B4-BE49-F238E27FC236}">
                <a16:creationId xmlns:a16="http://schemas.microsoft.com/office/drawing/2014/main" id="{BD1E126B-1B32-1710-A255-0C288428F503}"/>
              </a:ext>
            </a:extLst>
          </p:cNvPr>
          <p:cNvGraphicFramePr/>
          <p:nvPr>
            <p:extLst>
              <p:ext uri="{D42A27DB-BD31-4B8C-83A1-F6EECF244321}">
                <p14:modId xmlns:p14="http://schemas.microsoft.com/office/powerpoint/2010/main" val="1448981662"/>
              </p:ext>
            </p:extLst>
          </p:nvPr>
        </p:nvGraphicFramePr>
        <p:xfrm>
          <a:off x="6501384" y="1346691"/>
          <a:ext cx="5385816" cy="362038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86040592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C00EA59-E091-8764-B514-9895482D72F4}"/>
              </a:ext>
            </a:extLst>
          </p:cNvPr>
          <p:cNvPicPr>
            <a:picLocks noChangeAspect="1"/>
          </p:cNvPicPr>
          <p:nvPr/>
        </p:nvPicPr>
        <p:blipFill>
          <a:blip r:embed="rId2"/>
          <a:stretch>
            <a:fillRect/>
          </a:stretch>
        </p:blipFill>
        <p:spPr>
          <a:xfrm>
            <a:off x="1064092" y="325696"/>
            <a:ext cx="7723348" cy="2932408"/>
          </a:xfrm>
          <a:prstGeom prst="rect">
            <a:avLst/>
          </a:prstGeom>
        </p:spPr>
      </p:pic>
      <p:graphicFrame>
        <p:nvGraphicFramePr>
          <p:cNvPr id="3" name="Chart 2">
            <a:extLst>
              <a:ext uri="{FF2B5EF4-FFF2-40B4-BE49-F238E27FC236}">
                <a16:creationId xmlns:a16="http://schemas.microsoft.com/office/drawing/2014/main" id="{3D792302-F9A9-6D88-CB2F-1EA8730B5B9B}"/>
              </a:ext>
            </a:extLst>
          </p:cNvPr>
          <p:cNvGraphicFramePr/>
          <p:nvPr>
            <p:extLst>
              <p:ext uri="{D42A27DB-BD31-4B8C-83A1-F6EECF244321}">
                <p14:modId xmlns:p14="http://schemas.microsoft.com/office/powerpoint/2010/main" val="3303936391"/>
              </p:ext>
            </p:extLst>
          </p:nvPr>
        </p:nvGraphicFramePr>
        <p:xfrm>
          <a:off x="5264459" y="3258104"/>
          <a:ext cx="6320900" cy="3355759"/>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80205473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9DFC6A2-65D7-F558-F305-2CD8E8056A74}"/>
              </a:ext>
            </a:extLst>
          </p:cNvPr>
          <p:cNvSpPr txBox="1"/>
          <p:nvPr/>
        </p:nvSpPr>
        <p:spPr>
          <a:xfrm>
            <a:off x="863352" y="160767"/>
            <a:ext cx="10979459" cy="1295171"/>
          </a:xfrm>
          <a:prstGeom prst="rect">
            <a:avLst/>
          </a:prstGeom>
          <a:noFill/>
        </p:spPr>
        <p:txBody>
          <a:bodyPr wrap="square">
            <a:spAutoFit/>
          </a:bodyPr>
          <a:lstStyle/>
          <a:p>
            <a:pPr>
              <a:lnSpc>
                <a:spcPct val="107000"/>
              </a:lnSpc>
              <a:spcAft>
                <a:spcPts val="800"/>
              </a:spcAft>
            </a:pPr>
            <a:r>
              <a:rPr lang="en-IN" sz="1800" kern="100" dirty="0">
                <a:solidFill>
                  <a:srgbClr val="000000"/>
                </a:solidFill>
                <a:effectLst/>
                <a:latin typeface="Baskerville Old Face" panose="02020602080505020303" pitchFamily="18" charset="0"/>
                <a:ea typeface="Calibri" panose="020F0502020204030204" pitchFamily="34" charset="0"/>
                <a:cs typeface="Arial" panose="020B0604020202020204" pitchFamily="34" charset="0"/>
              </a:rPr>
              <a:t>The current rate of abandoned calls is approximately 30%. Propose a plan for manpower allocation during each time bucket (from 9 am to 9 pm) to reduce the abandon rate to 10%. In other words, you need to calculate the minimum number of agents required in each time bucket to ensure that at least 90 out of 100 calls are answered.</a:t>
            </a:r>
            <a:r>
              <a:rPr lang="en-IN" sz="1400" kern="100" dirty="0">
                <a:solidFill>
                  <a:srgbClr val="8492A6"/>
                </a:solidFill>
                <a:effectLst/>
                <a:latin typeface="Arial" panose="020B0604020202020204" pitchFamily="34" charset="0"/>
                <a:ea typeface="Calibri" panose="020F0502020204030204" pitchFamily="34" charset="0"/>
                <a:cs typeface="Times New Roman" panose="02020603050405020304" pitchFamily="18" charset="0"/>
              </a:rPr>
              <a:t> </a:t>
            </a:r>
            <a:r>
              <a:rPr lang="en-IN" sz="1800" kern="100" dirty="0">
                <a:solidFill>
                  <a:srgbClr val="000000"/>
                </a:solidFill>
                <a:effectLst/>
                <a:latin typeface="Baskerville Old Face" panose="02020602080505020303" pitchFamily="18" charset="0"/>
                <a:ea typeface="Calibri" panose="020F0502020204030204" pitchFamily="34" charset="0"/>
                <a:cs typeface="Arial" panose="020B0604020202020204" pitchFamily="34" charset="0"/>
              </a:rPr>
              <a:t>What is the minimum number of agents required in each time bucket to reduce the abandon rate to 10%?</a:t>
            </a:r>
            <a:endParaRPr lang="en-IN" sz="1600"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6" name="Picture 5">
            <a:extLst>
              <a:ext uri="{FF2B5EF4-FFF2-40B4-BE49-F238E27FC236}">
                <a16:creationId xmlns:a16="http://schemas.microsoft.com/office/drawing/2014/main" id="{7E58A75A-4897-17AC-FCD3-2731A5781179}"/>
              </a:ext>
            </a:extLst>
          </p:cNvPr>
          <p:cNvPicPr>
            <a:picLocks noChangeAspect="1"/>
          </p:cNvPicPr>
          <p:nvPr/>
        </p:nvPicPr>
        <p:blipFill>
          <a:blip r:embed="rId2"/>
          <a:stretch>
            <a:fillRect/>
          </a:stretch>
        </p:blipFill>
        <p:spPr>
          <a:xfrm>
            <a:off x="1864312" y="1646950"/>
            <a:ext cx="7514695" cy="943292"/>
          </a:xfrm>
          <a:prstGeom prst="rect">
            <a:avLst/>
          </a:prstGeom>
        </p:spPr>
      </p:pic>
      <p:sp>
        <p:nvSpPr>
          <p:cNvPr id="8" name="TextBox 7">
            <a:extLst>
              <a:ext uri="{FF2B5EF4-FFF2-40B4-BE49-F238E27FC236}">
                <a16:creationId xmlns:a16="http://schemas.microsoft.com/office/drawing/2014/main" id="{C28FBBAD-91F2-5290-CEB2-9C2D301366E5}"/>
              </a:ext>
            </a:extLst>
          </p:cNvPr>
          <p:cNvSpPr txBox="1"/>
          <p:nvPr/>
        </p:nvSpPr>
        <p:spPr>
          <a:xfrm>
            <a:off x="1937551" y="3056628"/>
            <a:ext cx="6094520" cy="2862066"/>
          </a:xfrm>
          <a:prstGeom prst="rect">
            <a:avLst/>
          </a:prstGeom>
          <a:noFill/>
        </p:spPr>
        <p:txBody>
          <a:bodyPr wrap="square">
            <a:spAutoFit/>
          </a:bodyPr>
          <a:lstStyle/>
          <a:p>
            <a:pPr>
              <a:lnSpc>
                <a:spcPct val="107000"/>
              </a:lnSpc>
              <a:spcAft>
                <a:spcPts val="800"/>
              </a:spcAft>
            </a:pPr>
            <a:r>
              <a:rPr lang="en-IN" sz="1800" kern="100" dirty="0">
                <a:solidFill>
                  <a:srgbClr val="000000"/>
                </a:solidFill>
                <a:effectLst/>
                <a:latin typeface="Baskerville Old Face" panose="02020602080505020303" pitchFamily="18" charset="0"/>
                <a:ea typeface="Calibri" panose="020F0502020204030204" pitchFamily="34" charset="0"/>
                <a:cs typeface="Arial" panose="020B0604020202020204" pitchFamily="34" charset="0"/>
              </a:rPr>
              <a:t>We have 65 employees </a:t>
            </a:r>
            <a:endParaRPr lang="en-IN" sz="16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kern="100" dirty="0">
                <a:solidFill>
                  <a:srgbClr val="000000"/>
                </a:solidFill>
                <a:effectLst/>
                <a:latin typeface="Baskerville Old Face" panose="02020602080505020303" pitchFamily="18" charset="0"/>
                <a:ea typeface="Calibri" panose="020F0502020204030204" pitchFamily="34" charset="0"/>
                <a:cs typeface="Arial" panose="020B0604020202020204" pitchFamily="34" charset="0"/>
              </a:rPr>
              <a:t>On an average the customers are abandoning the call after being queued for 92 seconds</a:t>
            </a:r>
            <a:endParaRPr lang="en-IN" sz="16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kern="100" dirty="0">
                <a:solidFill>
                  <a:srgbClr val="000000"/>
                </a:solidFill>
                <a:effectLst/>
                <a:latin typeface="Baskerville Old Face" panose="02020602080505020303" pitchFamily="18" charset="0"/>
                <a:ea typeface="Calibri" panose="020F0502020204030204" pitchFamily="34" charset="0"/>
                <a:cs typeface="Arial" panose="020B0604020202020204" pitchFamily="34" charset="0"/>
              </a:rPr>
              <a:t>On an average we get maximum number calls from 11-12 time bucket</a:t>
            </a:r>
            <a:endParaRPr lang="en-IN" sz="16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kern="100" dirty="0">
                <a:solidFill>
                  <a:srgbClr val="000000"/>
                </a:solidFill>
                <a:effectLst/>
                <a:latin typeface="Baskerville Old Face" panose="02020602080505020303" pitchFamily="18" charset="0"/>
                <a:ea typeface="Calibri" panose="020F0502020204030204" pitchFamily="34" charset="0"/>
                <a:cs typeface="Arial" panose="020B0604020202020204" pitchFamily="34" charset="0"/>
              </a:rPr>
              <a:t>Number of calls a single employee can take in an hour =3600/average call duration=18 (approximately)</a:t>
            </a:r>
            <a:endParaRPr lang="en-IN" sz="16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kern="100" dirty="0">
                <a:solidFill>
                  <a:srgbClr val="000000"/>
                </a:solidFill>
                <a:effectLst/>
                <a:latin typeface="Baskerville Old Face" panose="02020602080505020303" pitchFamily="18" charset="0"/>
                <a:ea typeface="Calibri" panose="020F0502020204030204" pitchFamily="34" charset="0"/>
                <a:cs typeface="Arial" panose="020B0604020202020204" pitchFamily="34" charset="0"/>
              </a:rPr>
              <a:t>18*number of employees&gt;no of customer calls</a:t>
            </a:r>
            <a:endParaRPr lang="en-IN" sz="16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94568253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868ED99-5519-D811-E94A-042E68C3CAF1}"/>
              </a:ext>
            </a:extLst>
          </p:cNvPr>
          <p:cNvSpPr txBox="1"/>
          <p:nvPr/>
        </p:nvSpPr>
        <p:spPr>
          <a:xfrm>
            <a:off x="916619" y="400464"/>
            <a:ext cx="10935069" cy="1266244"/>
          </a:xfrm>
          <a:prstGeom prst="rect">
            <a:avLst/>
          </a:prstGeom>
          <a:noFill/>
        </p:spPr>
        <p:txBody>
          <a:bodyPr wrap="square">
            <a:spAutoFit/>
          </a:bodyPr>
          <a:lstStyle/>
          <a:p>
            <a:pPr>
              <a:lnSpc>
                <a:spcPct val="107000"/>
              </a:lnSpc>
              <a:spcAft>
                <a:spcPts val="800"/>
              </a:spcAft>
            </a:pPr>
            <a:r>
              <a:rPr lang="en-IN" sz="1800" kern="100" dirty="0">
                <a:solidFill>
                  <a:srgbClr val="000000"/>
                </a:solidFill>
                <a:effectLst/>
                <a:latin typeface="Baskerville Old Face" panose="02020602080505020303" pitchFamily="18" charset="0"/>
                <a:ea typeface="Calibri" panose="020F0502020204030204" pitchFamily="34" charset="0"/>
                <a:cs typeface="Arial" panose="020B0604020202020204" pitchFamily="34" charset="0"/>
              </a:rPr>
              <a:t>Customers also call ABC Insurance Company at night but don't get an answer because there are no agents available. This creates a poor customer experience. Assume that for every 100 calls that customers make between 9 am and 9 pm, they also make 30 calls at night between 9 pm and 9 am.</a:t>
            </a:r>
            <a:r>
              <a:rPr lang="en-IN" sz="1400" kern="100" dirty="0">
                <a:solidFill>
                  <a:srgbClr val="8492A6"/>
                </a:solidFill>
                <a:effectLst/>
                <a:latin typeface="Arial" panose="020B0604020202020204" pitchFamily="34" charset="0"/>
                <a:ea typeface="Calibri" panose="020F0502020204030204" pitchFamily="34" charset="0"/>
                <a:cs typeface="Times New Roman" panose="02020603050405020304" pitchFamily="18" charset="0"/>
              </a:rPr>
              <a:t> </a:t>
            </a:r>
            <a:r>
              <a:rPr lang="en-IN" sz="1800" kern="100" dirty="0">
                <a:solidFill>
                  <a:srgbClr val="000000"/>
                </a:solidFill>
                <a:effectLst/>
                <a:latin typeface="Baskerville Old Face" panose="02020602080505020303" pitchFamily="18" charset="0"/>
                <a:ea typeface="Calibri" panose="020F0502020204030204" pitchFamily="34" charset="0"/>
                <a:cs typeface="Arial" panose="020B0604020202020204" pitchFamily="34" charset="0"/>
              </a:rPr>
              <a:t>Propose a manpower plan for each time bucket throughout the day, keeping the maximum abandon rate at 10%.</a:t>
            </a:r>
            <a:endParaRPr lang="en-IN" sz="1600"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2287A4C7-4059-51FA-C253-E1B056FE08B3}"/>
              </a:ext>
            </a:extLst>
          </p:cNvPr>
          <p:cNvPicPr>
            <a:picLocks noChangeAspect="1"/>
          </p:cNvPicPr>
          <p:nvPr/>
        </p:nvPicPr>
        <p:blipFill>
          <a:blip r:embed="rId2"/>
          <a:stretch>
            <a:fillRect/>
          </a:stretch>
        </p:blipFill>
        <p:spPr>
          <a:xfrm>
            <a:off x="786161" y="2155232"/>
            <a:ext cx="10530964" cy="1040729"/>
          </a:xfrm>
          <a:prstGeom prst="rect">
            <a:avLst/>
          </a:prstGeom>
        </p:spPr>
      </p:pic>
    </p:spTree>
    <p:extLst>
      <p:ext uri="{BB962C8B-B14F-4D97-AF65-F5344CB8AC3E}">
        <p14:creationId xmlns:p14="http://schemas.microsoft.com/office/powerpoint/2010/main" val="7120509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D734803-E01C-F9A7-B360-96FCCA478472}"/>
              </a:ext>
            </a:extLst>
          </p:cNvPr>
          <p:cNvSpPr txBox="1"/>
          <p:nvPr/>
        </p:nvSpPr>
        <p:spPr>
          <a:xfrm>
            <a:off x="1127465" y="310718"/>
            <a:ext cx="9126244" cy="5940088"/>
          </a:xfrm>
          <a:prstGeom prst="rect">
            <a:avLst/>
          </a:prstGeom>
          <a:noFill/>
        </p:spPr>
        <p:txBody>
          <a:bodyPr wrap="square">
            <a:spAutoFit/>
          </a:bodyPr>
          <a:lstStyle/>
          <a:p>
            <a:r>
              <a:rPr lang="en-IN" sz="2000" dirty="0">
                <a:latin typeface="Times New Roman" panose="02020603050405020304" pitchFamily="18" charset="0"/>
                <a:cs typeface="Times New Roman" panose="02020603050405020304" pitchFamily="18" charset="0"/>
              </a:rPr>
              <a:t>EX2:</a:t>
            </a:r>
          </a:p>
          <a:p>
            <a:r>
              <a:rPr lang="en-IN" sz="2000" dirty="0">
                <a:latin typeface="Times New Roman" panose="02020603050405020304" pitchFamily="18" charset="0"/>
                <a:cs typeface="Times New Roman" panose="02020603050405020304" pitchFamily="18" charset="0"/>
              </a:rPr>
              <a:t>To check the weather of a place during a particular month of the year so as to take</a:t>
            </a:r>
          </a:p>
          <a:p>
            <a:r>
              <a:rPr lang="en-IN" sz="2000" dirty="0">
                <a:latin typeface="Times New Roman" panose="02020603050405020304" pitchFamily="18" charset="0"/>
                <a:cs typeface="Times New Roman" panose="02020603050405020304" pitchFamily="18" charset="0"/>
              </a:rPr>
              <a:t>necessary precautions.</a:t>
            </a:r>
          </a:p>
          <a:p>
            <a:r>
              <a:rPr lang="en-IN" sz="2000" b="1" dirty="0">
                <a:latin typeface="Times New Roman" panose="02020603050405020304" pitchFamily="18" charset="0"/>
                <a:cs typeface="Times New Roman" panose="02020603050405020304" pitchFamily="18" charset="0"/>
              </a:rPr>
              <a:t>Plan</a:t>
            </a:r>
          </a:p>
          <a:p>
            <a:r>
              <a:rPr lang="en-IN" sz="2000" dirty="0">
                <a:latin typeface="Times New Roman" panose="02020603050405020304" pitchFamily="18" charset="0"/>
                <a:cs typeface="Times New Roman" panose="02020603050405020304" pitchFamily="18" charset="0"/>
              </a:rPr>
              <a:t>We decide what are the things required to predict or understand the</a:t>
            </a:r>
          </a:p>
          <a:p>
            <a:r>
              <a:rPr lang="en-IN" sz="2000" dirty="0">
                <a:latin typeface="Times New Roman" panose="02020603050405020304" pitchFamily="18" charset="0"/>
                <a:cs typeface="Times New Roman" panose="02020603050405020304" pitchFamily="18" charset="0"/>
              </a:rPr>
              <a:t>weather.</a:t>
            </a:r>
          </a:p>
          <a:p>
            <a:r>
              <a:rPr lang="en-IN" sz="2000" b="1" dirty="0">
                <a:latin typeface="Times New Roman" panose="02020603050405020304" pitchFamily="18" charset="0"/>
                <a:cs typeface="Times New Roman" panose="02020603050405020304" pitchFamily="18" charset="0"/>
              </a:rPr>
              <a:t>Prepare</a:t>
            </a:r>
          </a:p>
          <a:p>
            <a:r>
              <a:rPr lang="en-IN" sz="2000" dirty="0">
                <a:latin typeface="Times New Roman" panose="02020603050405020304" pitchFamily="18" charset="0"/>
                <a:cs typeface="Times New Roman" panose="02020603050405020304" pitchFamily="18" charset="0"/>
              </a:rPr>
              <a:t>Collecting the previous data of weather conditions at that place.</a:t>
            </a:r>
          </a:p>
          <a:p>
            <a:r>
              <a:rPr lang="en-IN" sz="2000" b="1" dirty="0">
                <a:latin typeface="Times New Roman" panose="02020603050405020304" pitchFamily="18" charset="0"/>
                <a:cs typeface="Times New Roman" panose="02020603050405020304" pitchFamily="18" charset="0"/>
              </a:rPr>
              <a:t>Process</a:t>
            </a:r>
          </a:p>
          <a:p>
            <a:r>
              <a:rPr lang="en-IN" sz="2000" dirty="0">
                <a:latin typeface="Times New Roman" panose="02020603050405020304" pitchFamily="18" charset="0"/>
                <a:cs typeface="Times New Roman" panose="02020603050405020304" pitchFamily="18" charset="0"/>
              </a:rPr>
              <a:t>Checking what we want to find out from the data like rainfall, average</a:t>
            </a:r>
          </a:p>
          <a:p>
            <a:r>
              <a:rPr lang="en-IN" sz="2000" dirty="0">
                <a:latin typeface="Times New Roman" panose="02020603050405020304" pitchFamily="18" charset="0"/>
                <a:cs typeface="Times New Roman" panose="02020603050405020304" pitchFamily="18" charset="0"/>
              </a:rPr>
              <a:t>temperature etc.</a:t>
            </a:r>
          </a:p>
          <a:p>
            <a:r>
              <a:rPr lang="en-IN" sz="2000" b="1" dirty="0">
                <a:latin typeface="Times New Roman" panose="02020603050405020304" pitchFamily="18" charset="0"/>
                <a:cs typeface="Times New Roman" panose="02020603050405020304" pitchFamily="18" charset="0"/>
              </a:rPr>
              <a:t>Analyse</a:t>
            </a:r>
          </a:p>
          <a:p>
            <a:r>
              <a:rPr lang="en-IN" sz="2000" dirty="0">
                <a:latin typeface="Times New Roman" panose="02020603050405020304" pitchFamily="18" charset="0"/>
                <a:cs typeface="Times New Roman" panose="02020603050405020304" pitchFamily="18" charset="0"/>
              </a:rPr>
              <a:t>Finding the trends or pattern from the data like what is likely the weather to</a:t>
            </a:r>
          </a:p>
          <a:p>
            <a:r>
              <a:rPr lang="en-IN" sz="2000" dirty="0">
                <a:latin typeface="Times New Roman" panose="02020603050405020304" pitchFamily="18" charset="0"/>
                <a:cs typeface="Times New Roman" panose="02020603050405020304" pitchFamily="18" charset="0"/>
              </a:rPr>
              <a:t>be during this particular month.</a:t>
            </a:r>
          </a:p>
          <a:p>
            <a:r>
              <a:rPr lang="en-IN" sz="2000" b="1" dirty="0">
                <a:latin typeface="Times New Roman" panose="02020603050405020304" pitchFamily="18" charset="0"/>
                <a:cs typeface="Times New Roman" panose="02020603050405020304" pitchFamily="18" charset="0"/>
              </a:rPr>
              <a:t>Share</a:t>
            </a:r>
          </a:p>
          <a:p>
            <a:r>
              <a:rPr lang="en-IN" sz="2000" dirty="0">
                <a:latin typeface="Times New Roman" panose="02020603050405020304" pitchFamily="18" charset="0"/>
                <a:cs typeface="Times New Roman" panose="02020603050405020304" pitchFamily="18" charset="0"/>
              </a:rPr>
              <a:t>Communicating the idea to friends or family members to select the necessary</a:t>
            </a:r>
          </a:p>
          <a:p>
            <a:r>
              <a:rPr lang="en-IN" sz="2000" dirty="0">
                <a:latin typeface="Times New Roman" panose="02020603050405020304" pitchFamily="18" charset="0"/>
                <a:cs typeface="Times New Roman" panose="02020603050405020304" pitchFamily="18" charset="0"/>
              </a:rPr>
              <a:t>equipment for that month.</a:t>
            </a:r>
          </a:p>
          <a:p>
            <a:r>
              <a:rPr lang="en-IN" sz="2000" b="1" dirty="0">
                <a:latin typeface="Times New Roman" panose="02020603050405020304" pitchFamily="18" charset="0"/>
                <a:cs typeface="Times New Roman" panose="02020603050405020304" pitchFamily="18" charset="0"/>
              </a:rPr>
              <a:t>Act</a:t>
            </a:r>
          </a:p>
          <a:p>
            <a:r>
              <a:rPr lang="en-IN" sz="2000" dirty="0">
                <a:latin typeface="Times New Roman" panose="02020603050405020304" pitchFamily="18" charset="0"/>
                <a:cs typeface="Times New Roman" panose="02020603050405020304" pitchFamily="18" charset="0"/>
              </a:rPr>
              <a:t>Finally taking the precautions while going out.</a:t>
            </a:r>
          </a:p>
        </p:txBody>
      </p:sp>
    </p:spTree>
    <p:extLst>
      <p:ext uri="{BB962C8B-B14F-4D97-AF65-F5344CB8AC3E}">
        <p14:creationId xmlns:p14="http://schemas.microsoft.com/office/powerpoint/2010/main" val="17821587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DE606-1306-9243-E3A9-BC761789F3B4}"/>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Instagram user analytics</a:t>
            </a:r>
            <a:endParaRPr lang="en-IN" dirty="0">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B8A357C5-E4B6-C1B8-6D64-91C174A17AA0}"/>
              </a:ext>
            </a:extLst>
          </p:cNvPr>
          <p:cNvSpPr>
            <a:spLocks noGrp="1"/>
          </p:cNvSpPr>
          <p:nvPr>
            <p:ph type="body" idx="1"/>
          </p:nvPr>
        </p:nvSpPr>
        <p:spPr/>
        <p:txBody>
          <a:bodyPr/>
          <a:lstStyle/>
          <a:p>
            <a:endParaRPr lang="en-IN"/>
          </a:p>
        </p:txBody>
      </p:sp>
    </p:spTree>
    <p:extLst>
      <p:ext uri="{BB962C8B-B14F-4D97-AF65-F5344CB8AC3E}">
        <p14:creationId xmlns:p14="http://schemas.microsoft.com/office/powerpoint/2010/main" val="1973034356"/>
      </p:ext>
    </p:extLst>
  </p:cSld>
  <p:clrMapOvr>
    <a:masterClrMapping/>
  </p:clrMapOvr>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docProps/app.xml><?xml version="1.0" encoding="utf-8"?>
<Properties xmlns="http://schemas.openxmlformats.org/officeDocument/2006/extended-properties" xmlns:vt="http://schemas.openxmlformats.org/officeDocument/2006/docPropsVTypes">
  <Template>{0ABDAB70-B89D-46A5-AA99-A2D934A4D1F1}tf10001105</Template>
  <TotalTime>128</TotalTime>
  <Words>4782</Words>
  <Application>Microsoft Office PowerPoint</Application>
  <PresentationFormat>Widescreen</PresentationFormat>
  <Paragraphs>605</Paragraphs>
  <Slides>77</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77</vt:i4>
      </vt:variant>
    </vt:vector>
  </HeadingPairs>
  <TitlesOfParts>
    <vt:vector size="87" baseType="lpstr">
      <vt:lpstr>Arial</vt:lpstr>
      <vt:lpstr>Baskerville Old Face</vt:lpstr>
      <vt:lpstr>Calibri</vt:lpstr>
      <vt:lpstr>Cambria</vt:lpstr>
      <vt:lpstr>Franklin Gothic Book</vt:lpstr>
      <vt:lpstr>Manrope</vt:lpstr>
      <vt:lpstr>Playfair Display</vt:lpstr>
      <vt:lpstr>Times New Roman</vt:lpstr>
      <vt:lpstr>Wingdings</vt:lpstr>
      <vt:lpstr>Crop</vt:lpstr>
      <vt:lpstr>DATA ANALYSIS PORTFOLIO </vt:lpstr>
      <vt:lpstr>Table of contents</vt:lpstr>
      <vt:lpstr>Professional background</vt:lpstr>
      <vt:lpstr>Professional background</vt:lpstr>
      <vt:lpstr>Data analysis</vt:lpstr>
      <vt:lpstr>Data analysis process</vt:lpstr>
      <vt:lpstr>PowerPoint Presentation</vt:lpstr>
      <vt:lpstr>PowerPoint Presentation</vt:lpstr>
      <vt:lpstr>Instagram user analytics</vt:lpstr>
      <vt:lpstr>Instagram user analytics</vt:lpstr>
      <vt:lpstr>Loyal User Reward: The marketing team wants to reward the most loyal users, i.e., those who have been using the platform for the longest time.</vt:lpstr>
      <vt:lpstr>Inactive User Engagement: The team wants to encourage inactive users to start posting by sending them promotional emails. </vt:lpstr>
      <vt:lpstr>Contest Winner Declaration: The team has organized a contest where the user with the most likes on a single photo wins. </vt:lpstr>
      <vt:lpstr>Hashtag Research: A partner brand wants to know the most popular hashtags to use in their posts to reach the most people. </vt:lpstr>
      <vt:lpstr>Ad Campaign Launch: The team wants to know the best day of the week to launch ads.</vt:lpstr>
      <vt:lpstr>User Engagement: Investors want to know if users are still active and posting on Instagram or if they are making fewer posts. Your Task: Calculate the average number of posts per user on Instagram. Also, provide the total number of photos on Instagram divided by the total number of users. </vt:lpstr>
      <vt:lpstr>Bots &amp; Fake Accounts: Investors want to know if the platform is crowded with fake and dummy accounts. Your Task: Identify users (potential bots) who have liked every single photo on the site, as this is not typically possible for a normal user. </vt:lpstr>
      <vt:lpstr>Bots &amp; Fake Accounts: Investors want to know if the platform is crowded with fake and dummy accounts. Your Task: Identify users (potential bots) who have liked every single photo on the site, as this is not typically possible for a normal user.</vt:lpstr>
      <vt:lpstr>Operation and metric analytics</vt:lpstr>
      <vt:lpstr>Operation Analytics and Investigating Metric Spike </vt:lpstr>
      <vt:lpstr>Jobs Reviewed Over Time: Calculate the number of jobs reviewed per hour for each day in November 2020. </vt:lpstr>
      <vt:lpstr>Throughput Analysis:Calculate the 7-day rolling average of throughput (number of events per second). </vt:lpstr>
      <vt:lpstr>Language Share Analysis: Calculate the percentage share of each language in the last 30 days. </vt:lpstr>
      <vt:lpstr>Duplicate Rows Detection: Identify duplicate rows in the data. </vt:lpstr>
      <vt:lpstr>Weekly User Engagement: Measure the activeness of users on a weekly basis. </vt:lpstr>
      <vt:lpstr>User Growth Analysis: Analyze the growth of users over time for a product. </vt:lpstr>
      <vt:lpstr>Weekly Retention: Users getting retained weekly after signing-up for a product.</vt:lpstr>
      <vt:lpstr>Weekly Engagement: To measure the activeness of a user. Measuring if the user finds quality in a product/service weekly.  </vt:lpstr>
      <vt:lpstr>to calculate the total number of distinct users that use a particular type of device in a week</vt:lpstr>
      <vt:lpstr>Email Engagement Analysis: Analyze how users are engaging with the email service. </vt:lpstr>
      <vt:lpstr>To calculate the total number of weekly digests sent, re-engagement emails sent, percentage of emails opened, percentage of emails clicked through after opening.</vt:lpstr>
      <vt:lpstr>Hiring process analytics</vt:lpstr>
      <vt:lpstr>Hiring process analytics</vt:lpstr>
      <vt:lpstr>Outliers </vt:lpstr>
      <vt:lpstr>analysis using pivot tables</vt:lpstr>
      <vt:lpstr>Analysis using various graphs</vt:lpstr>
      <vt:lpstr>IMDB Movie analysis</vt:lpstr>
      <vt:lpstr>IMDB movie analysis</vt:lpstr>
      <vt:lpstr>PowerPoint Presentation</vt:lpstr>
      <vt:lpstr>PowerPoint Presentation</vt:lpstr>
      <vt:lpstr>PowerPoint Presentation</vt:lpstr>
      <vt:lpstr>Bank loan case study</vt:lpstr>
      <vt:lpstr>Loan case study</vt:lpstr>
      <vt:lpstr>Percentage of missing values</vt:lpstr>
      <vt:lpstr>outliers</vt:lpstr>
      <vt:lpstr>Heatmaps for correlation coefficients</vt:lpstr>
      <vt:lpstr>PowerPoint Presentation</vt:lpstr>
      <vt:lpstr>Data imbalance</vt:lpstr>
      <vt:lpstr>Univariate analysis</vt:lpstr>
      <vt:lpstr>PowerPoint Presentation</vt:lpstr>
      <vt:lpstr>Segmented univariate analysis</vt:lpstr>
      <vt:lpstr>PowerPoint Presentation</vt:lpstr>
      <vt:lpstr>PowerPoint Presentation</vt:lpstr>
      <vt:lpstr>Bivariate analysis</vt:lpstr>
      <vt:lpstr>PowerPoint Presentation</vt:lpstr>
      <vt:lpstr>PowerPoint Presentation</vt:lpstr>
      <vt:lpstr>PowerPoint Presentation</vt:lpstr>
      <vt:lpstr>Univariate analysis of merged datasets</vt:lpstr>
      <vt:lpstr>PowerPoint Presentation</vt:lpstr>
      <vt:lpstr>PowerPoint Presentation</vt:lpstr>
      <vt:lpstr>Bivariate analysis of merged dataframe</vt:lpstr>
      <vt:lpstr>PowerPoint Presentation</vt:lpstr>
      <vt:lpstr>Impact of car features</vt:lpstr>
      <vt:lpstr>Analyzing the impact of car features on price and profitability</vt:lpstr>
      <vt:lpstr>Analyzing the trends over years</vt:lpstr>
      <vt:lpstr>Analyzing the MSRP for features of the car</vt:lpstr>
      <vt:lpstr>Analyzing the relation between engine HP and other features</vt:lpstr>
      <vt:lpstr>Popularity vs various features of the car</vt:lpstr>
      <vt:lpstr>PowerPoint Presentation</vt:lpstr>
      <vt:lpstr>PowerPoint Presentation</vt:lpstr>
      <vt:lpstr>ABC call volume trend</vt:lpstr>
      <vt:lpstr>Customer experience analysis</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ANALYSIS PORTFOLIO </dc:title>
  <dc:creator>srihitha donta</dc:creator>
  <cp:lastModifiedBy>srihitha donta</cp:lastModifiedBy>
  <cp:revision>1</cp:revision>
  <dcterms:created xsi:type="dcterms:W3CDTF">2023-12-19T23:17:02Z</dcterms:created>
  <dcterms:modified xsi:type="dcterms:W3CDTF">2023-12-20T01:25:05Z</dcterms:modified>
</cp:coreProperties>
</file>